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3893290c1645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9a3c477793468b"/>
  </p:sldMasterIdLst>
  <p:sldIdLst>
    <p:sldId xmlns:r="http://schemas.openxmlformats.org/officeDocument/2006/relationships" id="256" r:id="R0063f431ca12428e"/>
    <p:sldId xmlns:r="http://schemas.openxmlformats.org/officeDocument/2006/relationships" id="257" r:id="Ra23d8be09f24498b"/>
    <p:sldId xmlns:r="http://schemas.openxmlformats.org/officeDocument/2006/relationships" id="258" r:id="R6ecbb29607604ecf"/>
    <p:sldId xmlns:r="http://schemas.openxmlformats.org/officeDocument/2006/relationships" id="259" r:id="R282fc43947e644df"/>
    <p:sldId xmlns:r="http://schemas.openxmlformats.org/officeDocument/2006/relationships" id="260" r:id="R5a79db469d1a43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9a3c477793468b" /><Relationship Type="http://schemas.openxmlformats.org/officeDocument/2006/relationships/slide" Target="/ppt/slides/slide1.xml" Id="R0063f431ca12428e" /><Relationship Type="http://schemas.openxmlformats.org/officeDocument/2006/relationships/slide" Target="/ppt/slides/slide2.xml" Id="Ra23d8be09f24498b" /><Relationship Type="http://schemas.openxmlformats.org/officeDocument/2006/relationships/slide" Target="/ppt/slides/slide3.xml" Id="R6ecbb29607604ecf" /><Relationship Type="http://schemas.openxmlformats.org/officeDocument/2006/relationships/slide" Target="/ppt/slides/slide4.xml" Id="R282fc43947e644df" /><Relationship Type="http://schemas.openxmlformats.org/officeDocument/2006/relationships/slide" Target="/ppt/slides/slide5.xml" Id="R5a79db469d1a43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19c1c18d0846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2a425b72234553" /><Relationship Type="http://schemas.openxmlformats.org/officeDocument/2006/relationships/theme" Target="/ppt/slideMasters/theme/theme1.xml" Id="R46c523e0a3b341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2a425b722345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912e6c0d042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ba27c2dc34a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8245185fc944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f2bd0ee784e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60ba9a7d64f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KJELL LØKEN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LØKEN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 LØKEN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LØKEN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LØKEN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LØKEN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984 372 809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LØKEN AS</a:t>
            </a:r>
          </a:p>
        </p:txBody>
      </p:sp>
    </p:spTree>
  </p:cSld>
  <p:clrMapOvr>
    <a:masterClrMapping xmlns:a="http://schemas.openxmlformats.org/drawingml/2006/main"/>
  </p:clrMapOvr>
</p:sld>
</file>