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5ff6d314074c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731fe157a743e9"/>
  </p:sldMasterIdLst>
  <p:sldIdLst>
    <p:sldId xmlns:r="http://schemas.openxmlformats.org/officeDocument/2006/relationships" id="256" r:id="Rcbae5396abf44c09"/>
    <p:sldId xmlns:r="http://schemas.openxmlformats.org/officeDocument/2006/relationships" id="257" r:id="R1f91551fa3f24d48"/>
    <p:sldId xmlns:r="http://schemas.openxmlformats.org/officeDocument/2006/relationships" id="258" r:id="R3fab3dec386149af"/>
    <p:sldId xmlns:r="http://schemas.openxmlformats.org/officeDocument/2006/relationships" id="259" r:id="R22abf22af3ee481f"/>
    <p:sldId xmlns:r="http://schemas.openxmlformats.org/officeDocument/2006/relationships" id="260" r:id="R8ebe57149d204249"/>
    <p:sldId xmlns:r="http://schemas.openxmlformats.org/officeDocument/2006/relationships" id="261" r:id="R7c1e8123ef04476e"/>
    <p:sldId xmlns:r="http://schemas.openxmlformats.org/officeDocument/2006/relationships" id="262" r:id="Rb5a287cd57344d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731fe157a743e9" /><Relationship Type="http://schemas.openxmlformats.org/officeDocument/2006/relationships/slide" Target="/ppt/slides/slide1.xml" Id="Rcbae5396abf44c09" /><Relationship Type="http://schemas.openxmlformats.org/officeDocument/2006/relationships/slide" Target="/ppt/slides/slide2.xml" Id="R1f91551fa3f24d48" /><Relationship Type="http://schemas.openxmlformats.org/officeDocument/2006/relationships/slide" Target="/ppt/slides/slide3.xml" Id="R3fab3dec386149af" /><Relationship Type="http://schemas.openxmlformats.org/officeDocument/2006/relationships/slide" Target="/ppt/slides/slide4.xml" Id="R22abf22af3ee481f" /><Relationship Type="http://schemas.openxmlformats.org/officeDocument/2006/relationships/slide" Target="/ppt/slides/slide5.xml" Id="R8ebe57149d204249" /><Relationship Type="http://schemas.openxmlformats.org/officeDocument/2006/relationships/slide" Target="/ppt/slides/slide6.xml" Id="R7c1e8123ef04476e" /><Relationship Type="http://schemas.openxmlformats.org/officeDocument/2006/relationships/slide" Target="/ppt/slides/slide7.xml" Id="Rb5a287cd57344d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4083815bee40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889a5222d4ac6" /><Relationship Type="http://schemas.openxmlformats.org/officeDocument/2006/relationships/theme" Target="/ppt/slideMasters/theme/theme1.xml" Id="Ra60d554241b34e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889a5222d4a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6e9968bb747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0fb9b0465d4d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05754e08f4b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9bb47aa2446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1828ca7944e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fe29380e949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38ced0c08341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RISHAUGEN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RISHAUGEN EIENDOM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1 214 342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949 195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865 319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4 103 411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4 221 785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TOFA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RISHAUGEN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Rishaugen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1765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17 86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geir@uniped.no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984 370 784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RISHAUGEN EIENDOM AS</a:t>
            </a:r>
          </a:p>
        </p:txBody>
      </p:sp>
    </p:spTree>
  </p:cSld>
  <p:clrMapOvr>
    <a:masterClrMapping xmlns:a="http://schemas.openxmlformats.org/drawingml/2006/main"/>
  </p:clrMapOvr>
</p:sld>
</file>