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1f821e6dfa49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728906b8ec44f8"/>
  </p:sldMasterIdLst>
  <p:sldIdLst>
    <p:sldId xmlns:r="http://schemas.openxmlformats.org/officeDocument/2006/relationships" id="256" r:id="R187c6330bf7645a3"/>
    <p:sldId xmlns:r="http://schemas.openxmlformats.org/officeDocument/2006/relationships" id="257" r:id="R09b1ecef1dec4559"/>
    <p:sldId xmlns:r="http://schemas.openxmlformats.org/officeDocument/2006/relationships" id="258" r:id="Rd7395b0878724338"/>
    <p:sldId xmlns:r="http://schemas.openxmlformats.org/officeDocument/2006/relationships" id="259" r:id="R85db5d3533144757"/>
    <p:sldId xmlns:r="http://schemas.openxmlformats.org/officeDocument/2006/relationships" id="260" r:id="Re107c59bdfa947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28906b8ec44f8" /><Relationship Type="http://schemas.openxmlformats.org/officeDocument/2006/relationships/slide" Target="/ppt/slides/slide1.xml" Id="R187c6330bf7645a3" /><Relationship Type="http://schemas.openxmlformats.org/officeDocument/2006/relationships/slide" Target="/ppt/slides/slide2.xml" Id="R09b1ecef1dec4559" /><Relationship Type="http://schemas.openxmlformats.org/officeDocument/2006/relationships/slide" Target="/ppt/slides/slide3.xml" Id="Rd7395b0878724338" /><Relationship Type="http://schemas.openxmlformats.org/officeDocument/2006/relationships/slide" Target="/ppt/slides/slide4.xml" Id="R85db5d3533144757" /><Relationship Type="http://schemas.openxmlformats.org/officeDocument/2006/relationships/slide" Target="/ppt/slides/slide5.xml" Id="Re107c59bdfa947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bcd524d294c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185a7fb014d87" /><Relationship Type="http://schemas.openxmlformats.org/officeDocument/2006/relationships/theme" Target="/ppt/slideMasters/theme/theme1.xml" Id="Rf0f5f503938940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5185a7fb014d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77bc922c74b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07b4b97b04c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e8cea78a541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1c8bd892c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5344a16e8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984 366 922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TRANSPORT AS</a:t>
            </a:r>
          </a:p>
        </p:txBody>
      </p:sp>
    </p:spTree>
  </p:cSld>
  <p:clrMapOvr>
    <a:masterClrMapping xmlns:a="http://schemas.openxmlformats.org/drawingml/2006/main"/>
  </p:clrMapOvr>
</p:sld>
</file>