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4cb96db32241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3421a1415c46dd"/>
  </p:sldMasterIdLst>
  <p:sldIdLst>
    <p:sldId xmlns:r="http://schemas.openxmlformats.org/officeDocument/2006/relationships" id="256" r:id="R7f0c08b7fd3c438a"/>
    <p:sldId xmlns:r="http://schemas.openxmlformats.org/officeDocument/2006/relationships" id="257" r:id="Rd0fd7b38bb934ebc"/>
    <p:sldId xmlns:r="http://schemas.openxmlformats.org/officeDocument/2006/relationships" id="258" r:id="R7c5236e5caea4d08"/>
    <p:sldId xmlns:r="http://schemas.openxmlformats.org/officeDocument/2006/relationships" id="259" r:id="Ra9858793f5a343f0"/>
    <p:sldId xmlns:r="http://schemas.openxmlformats.org/officeDocument/2006/relationships" id="260" r:id="Rb0e7615c93df416b"/>
    <p:sldId xmlns:r="http://schemas.openxmlformats.org/officeDocument/2006/relationships" id="261" r:id="R376ba88346f04d5b"/>
    <p:sldId xmlns:r="http://schemas.openxmlformats.org/officeDocument/2006/relationships" id="262" r:id="Rf0ef142a776148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3421a1415c46dd" /><Relationship Type="http://schemas.openxmlformats.org/officeDocument/2006/relationships/slide" Target="/ppt/slides/slide1.xml" Id="R7f0c08b7fd3c438a" /><Relationship Type="http://schemas.openxmlformats.org/officeDocument/2006/relationships/slide" Target="/ppt/slides/slide2.xml" Id="Rd0fd7b38bb934ebc" /><Relationship Type="http://schemas.openxmlformats.org/officeDocument/2006/relationships/slide" Target="/ppt/slides/slide3.xml" Id="R7c5236e5caea4d08" /><Relationship Type="http://schemas.openxmlformats.org/officeDocument/2006/relationships/slide" Target="/ppt/slides/slide4.xml" Id="Ra9858793f5a343f0" /><Relationship Type="http://schemas.openxmlformats.org/officeDocument/2006/relationships/slide" Target="/ppt/slides/slide5.xml" Id="Rb0e7615c93df416b" /><Relationship Type="http://schemas.openxmlformats.org/officeDocument/2006/relationships/slide" Target="/ppt/slides/slide6.xml" Id="R376ba88346f04d5b" /><Relationship Type="http://schemas.openxmlformats.org/officeDocument/2006/relationships/slide" Target="/ppt/slides/slide7.xml" Id="Rf0ef142a776148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078ff620ef4e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9e01e70844612" /><Relationship Type="http://schemas.openxmlformats.org/officeDocument/2006/relationships/theme" Target="/ppt/slideMasters/theme/theme1.xml" Id="R3a3e3c91d374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19e01e708446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94028ea8a49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3f62bd69143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9773975b949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1c93a090243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c721fd3fc45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2fc67ece147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e34da77224c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BRANDASUND FISKEMOTTAK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BRANDASUND FISKEMOTTAK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BRANDASUND FISKEMOTTAK AS ble etablert [år] og holder til i Brandasund.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BRANDASUND FISKEMOTTAK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BRANDASUND FISKEMOTTAK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BRANDASUND FISKEMOTTAK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9 655 670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962 161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900 710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6 308 053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7 560 104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BRANDASUND FISKEMOTTAK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TORBJØRN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BRANDASUND FISKEMOTTAK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5423 Brandasund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42 95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984 366 779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BRANDASUND FISKEMOTTAK AS</a:t>
            </a:r>
          </a:p>
        </p:txBody>
      </p:sp>
    </p:spTree>
  </p:cSld>
  <p:clrMapOvr>
    <a:masterClrMapping xmlns:a="http://schemas.openxmlformats.org/drawingml/2006/main"/>
  </p:clrMapOvr>
</p:sld>
</file>