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e55ea52b1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99157bb6c4f83"/>
  </p:sldMasterIdLst>
  <p:sldIdLst>
    <p:sldId xmlns:r="http://schemas.openxmlformats.org/officeDocument/2006/relationships" id="256" r:id="Ra126ff2559a7465a"/>
    <p:sldId xmlns:r="http://schemas.openxmlformats.org/officeDocument/2006/relationships" id="257" r:id="Rd15f72d9c8be4432"/>
    <p:sldId xmlns:r="http://schemas.openxmlformats.org/officeDocument/2006/relationships" id="258" r:id="Ra4217ae121c84cdb"/>
    <p:sldId xmlns:r="http://schemas.openxmlformats.org/officeDocument/2006/relationships" id="259" r:id="R45ca55abefd34a98"/>
    <p:sldId xmlns:r="http://schemas.openxmlformats.org/officeDocument/2006/relationships" id="260" r:id="Rc28f139f0f944b5f"/>
    <p:sldId xmlns:r="http://schemas.openxmlformats.org/officeDocument/2006/relationships" id="261" r:id="R690f17aada394eac"/>
    <p:sldId xmlns:r="http://schemas.openxmlformats.org/officeDocument/2006/relationships" id="262" r:id="R63592f9f5b7a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99157bb6c4f83" /><Relationship Type="http://schemas.openxmlformats.org/officeDocument/2006/relationships/slide" Target="/ppt/slides/slide1.xml" Id="Ra126ff2559a7465a" /><Relationship Type="http://schemas.openxmlformats.org/officeDocument/2006/relationships/slide" Target="/ppt/slides/slide2.xml" Id="Rd15f72d9c8be4432" /><Relationship Type="http://schemas.openxmlformats.org/officeDocument/2006/relationships/slide" Target="/ppt/slides/slide3.xml" Id="Ra4217ae121c84cdb" /><Relationship Type="http://schemas.openxmlformats.org/officeDocument/2006/relationships/slide" Target="/ppt/slides/slide4.xml" Id="R45ca55abefd34a98" /><Relationship Type="http://schemas.openxmlformats.org/officeDocument/2006/relationships/slide" Target="/ppt/slides/slide5.xml" Id="Rc28f139f0f944b5f" /><Relationship Type="http://schemas.openxmlformats.org/officeDocument/2006/relationships/slide" Target="/ppt/slides/slide6.xml" Id="R690f17aada394eac" /><Relationship Type="http://schemas.openxmlformats.org/officeDocument/2006/relationships/slide" Target="/ppt/slides/slide7.xml" Id="R63592f9f5b7a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23d40c108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6a74a323b47a7" /><Relationship Type="http://schemas.openxmlformats.org/officeDocument/2006/relationships/theme" Target="/ppt/slideMasters/theme/theme1.xml" Id="R5dc992727607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76a74a323b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0e208f1f9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7868fc352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6051831c3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36b225b67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ad7150bd3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37b0ba19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346cf3c33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SPINNAKER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SPINNAKER INVEST AS ble etablert [år] og holder til i Kolsås.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2 850 185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30 543 755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HANS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Høgåsveien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1352 Kolsås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17 75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984 359 527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SPINNAKER INVEST AS</a:t>
            </a:r>
          </a:p>
        </p:txBody>
      </p:sp>
    </p:spTree>
  </p:cSld>
  <p:clrMapOvr>
    <a:masterClrMapping xmlns:a="http://schemas.openxmlformats.org/drawingml/2006/main"/>
  </p:clrMapOvr>
</p:sld>
</file>