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8298ffb06a44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901beec6c48a7"/>
  </p:sldMasterIdLst>
  <p:sldIdLst>
    <p:sldId xmlns:r="http://schemas.openxmlformats.org/officeDocument/2006/relationships" id="256" r:id="R37feb8db7968485a"/>
    <p:sldId xmlns:r="http://schemas.openxmlformats.org/officeDocument/2006/relationships" id="257" r:id="R4f1495772d9a459d"/>
    <p:sldId xmlns:r="http://schemas.openxmlformats.org/officeDocument/2006/relationships" id="258" r:id="R25ac70d8dfff4226"/>
    <p:sldId xmlns:r="http://schemas.openxmlformats.org/officeDocument/2006/relationships" id="259" r:id="R9fbf2c6fa0b64cc1"/>
    <p:sldId xmlns:r="http://schemas.openxmlformats.org/officeDocument/2006/relationships" id="260" r:id="Rb98772037cc74963"/>
    <p:sldId xmlns:r="http://schemas.openxmlformats.org/officeDocument/2006/relationships" id="261" r:id="R4c3d3edd71d042cb"/>
    <p:sldId xmlns:r="http://schemas.openxmlformats.org/officeDocument/2006/relationships" id="262" r:id="R81d16fbc6393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901beec6c48a7" /><Relationship Type="http://schemas.openxmlformats.org/officeDocument/2006/relationships/slide" Target="/ppt/slides/slide1.xml" Id="R37feb8db7968485a" /><Relationship Type="http://schemas.openxmlformats.org/officeDocument/2006/relationships/slide" Target="/ppt/slides/slide2.xml" Id="R4f1495772d9a459d" /><Relationship Type="http://schemas.openxmlformats.org/officeDocument/2006/relationships/slide" Target="/ppt/slides/slide3.xml" Id="R25ac70d8dfff4226" /><Relationship Type="http://schemas.openxmlformats.org/officeDocument/2006/relationships/slide" Target="/ppt/slides/slide4.xml" Id="R9fbf2c6fa0b64cc1" /><Relationship Type="http://schemas.openxmlformats.org/officeDocument/2006/relationships/slide" Target="/ppt/slides/slide5.xml" Id="Rb98772037cc74963" /><Relationship Type="http://schemas.openxmlformats.org/officeDocument/2006/relationships/slide" Target="/ppt/slides/slide6.xml" Id="R4c3d3edd71d042cb" /><Relationship Type="http://schemas.openxmlformats.org/officeDocument/2006/relationships/slide" Target="/ppt/slides/slide7.xml" Id="R81d16fbc6393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083ed524743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73d29e4ab41f3" /><Relationship Type="http://schemas.openxmlformats.org/officeDocument/2006/relationships/theme" Target="/ppt/slideMasters/theme/theme1.xml" Id="R6306fc5b0da346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373d29e4ab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b3edd88354f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fea32389441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39696f02249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baf44084a44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2bf1d055c43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efddbe51d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84bf1e2b648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GISHOLT &amp; FINNE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GISHOLT &amp; FINNE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104 293 837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17 644 163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50 563 158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HANDEL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HANDEL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Kjørbekkdalen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59 79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post@gisholt-finne.no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www.xl-bygg.no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984 357 680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