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3bb8087f26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2ef79166546c1"/>
  </p:sldMasterIdLst>
  <p:sldIdLst>
    <p:sldId xmlns:r="http://schemas.openxmlformats.org/officeDocument/2006/relationships" id="256" r:id="R8d71ca43b4374fd9"/>
    <p:sldId xmlns:r="http://schemas.openxmlformats.org/officeDocument/2006/relationships" id="257" r:id="R3f72c22001444ef0"/>
    <p:sldId xmlns:r="http://schemas.openxmlformats.org/officeDocument/2006/relationships" id="258" r:id="R810159b313034f24"/>
    <p:sldId xmlns:r="http://schemas.openxmlformats.org/officeDocument/2006/relationships" id="259" r:id="R4678f39755644790"/>
    <p:sldId xmlns:r="http://schemas.openxmlformats.org/officeDocument/2006/relationships" id="260" r:id="Re498ab6f42a6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2ef79166546c1" /><Relationship Type="http://schemas.openxmlformats.org/officeDocument/2006/relationships/slide" Target="/ppt/slides/slide1.xml" Id="R8d71ca43b4374fd9" /><Relationship Type="http://schemas.openxmlformats.org/officeDocument/2006/relationships/slide" Target="/ppt/slides/slide2.xml" Id="R3f72c22001444ef0" /><Relationship Type="http://schemas.openxmlformats.org/officeDocument/2006/relationships/slide" Target="/ppt/slides/slide3.xml" Id="R810159b313034f24" /><Relationship Type="http://schemas.openxmlformats.org/officeDocument/2006/relationships/slide" Target="/ppt/slides/slide4.xml" Id="R4678f39755644790" /><Relationship Type="http://schemas.openxmlformats.org/officeDocument/2006/relationships/slide" Target="/ppt/slides/slide5.xml" Id="Re498ab6f42a6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76957d252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4c7e5f13d479d" /><Relationship Type="http://schemas.openxmlformats.org/officeDocument/2006/relationships/theme" Target="/ppt/slideMasters/theme/theme1.xml" Id="R7569d9c6ca41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44c7e5f13d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63f62f935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597a7df5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6debf7c65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15197706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bb09d79db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LANDE APOTEK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APOTEK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984 356 730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APOTEK AS</a:t>
            </a:r>
          </a:p>
        </p:txBody>
      </p:sp>
    </p:spTree>
  </p:cSld>
  <p:clrMapOvr>
    <a:masterClrMapping xmlns:a="http://schemas.openxmlformats.org/drawingml/2006/main"/>
  </p:clrMapOvr>
</p:sld>
</file>