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893c7623bb41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6d0b621e82471e"/>
  </p:sldMasterIdLst>
  <p:sldIdLst>
    <p:sldId xmlns:r="http://schemas.openxmlformats.org/officeDocument/2006/relationships" id="256" r:id="Rfd55bfeb91204832"/>
    <p:sldId xmlns:r="http://schemas.openxmlformats.org/officeDocument/2006/relationships" id="257" r:id="Rd8a3f2fd75dd414b"/>
    <p:sldId xmlns:r="http://schemas.openxmlformats.org/officeDocument/2006/relationships" id="258" r:id="R0e81c15ad5a54f67"/>
    <p:sldId xmlns:r="http://schemas.openxmlformats.org/officeDocument/2006/relationships" id="259" r:id="Rcf06faf84e7c440a"/>
    <p:sldId xmlns:r="http://schemas.openxmlformats.org/officeDocument/2006/relationships" id="260" r:id="R6425309a06924167"/>
    <p:sldId xmlns:r="http://schemas.openxmlformats.org/officeDocument/2006/relationships" id="261" r:id="Rfc84a85264b545e3"/>
    <p:sldId xmlns:r="http://schemas.openxmlformats.org/officeDocument/2006/relationships" id="262" r:id="R3a2105b22db246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6d0b621e82471e" /><Relationship Type="http://schemas.openxmlformats.org/officeDocument/2006/relationships/slide" Target="/ppt/slides/slide1.xml" Id="Rfd55bfeb91204832" /><Relationship Type="http://schemas.openxmlformats.org/officeDocument/2006/relationships/slide" Target="/ppt/slides/slide2.xml" Id="Rd8a3f2fd75dd414b" /><Relationship Type="http://schemas.openxmlformats.org/officeDocument/2006/relationships/slide" Target="/ppt/slides/slide3.xml" Id="R0e81c15ad5a54f67" /><Relationship Type="http://schemas.openxmlformats.org/officeDocument/2006/relationships/slide" Target="/ppt/slides/slide4.xml" Id="Rcf06faf84e7c440a" /><Relationship Type="http://schemas.openxmlformats.org/officeDocument/2006/relationships/slide" Target="/ppt/slides/slide5.xml" Id="R6425309a06924167" /><Relationship Type="http://schemas.openxmlformats.org/officeDocument/2006/relationships/slide" Target="/ppt/slides/slide6.xml" Id="Rfc84a85264b545e3" /><Relationship Type="http://schemas.openxmlformats.org/officeDocument/2006/relationships/slide" Target="/ppt/slides/slide7.xml" Id="R3a2105b22db246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a619e901a54e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e42b38488a46fb" /><Relationship Type="http://schemas.openxmlformats.org/officeDocument/2006/relationships/theme" Target="/ppt/slideMasters/theme/theme1.xml" Id="Re3467857ea2b4b3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e42b38488a46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a7b1ab9ca4c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de692e0a44b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7a922289747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6da4ed78a4e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85f8178b244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dd0dce57f48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b85cb218b4b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CAMPING 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CAMPING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CAMPING 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CAMPING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CAMPING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CAMPING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285 869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CAMPING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ESPEGARD KNUT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CAMPING 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984 354 185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CAMPING SPORT AS</a:t>
            </a:r>
          </a:p>
        </p:txBody>
      </p:sp>
    </p:spTree>
  </p:cSld>
  <p:clrMapOvr>
    <a:masterClrMapping xmlns:a="http://schemas.openxmlformats.org/drawingml/2006/main"/>
  </p:clrMapOvr>
</p:sld>
</file>