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d2b5029c6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6fc9113fa4ce4"/>
  </p:sldMasterIdLst>
  <p:sldIdLst>
    <p:sldId xmlns:r="http://schemas.openxmlformats.org/officeDocument/2006/relationships" id="256" r:id="R7b9dbbf3ce9249c6"/>
    <p:sldId xmlns:r="http://schemas.openxmlformats.org/officeDocument/2006/relationships" id="257" r:id="R0fa858f7da214eaa"/>
    <p:sldId xmlns:r="http://schemas.openxmlformats.org/officeDocument/2006/relationships" id="258" r:id="R6411795e2ec04e3b"/>
    <p:sldId xmlns:r="http://schemas.openxmlformats.org/officeDocument/2006/relationships" id="259" r:id="Rc96ae523e5d84e8d"/>
    <p:sldId xmlns:r="http://schemas.openxmlformats.org/officeDocument/2006/relationships" id="260" r:id="R39fe8a9972c047d3"/>
    <p:sldId xmlns:r="http://schemas.openxmlformats.org/officeDocument/2006/relationships" id="261" r:id="R5ffe46e66558414d"/>
    <p:sldId xmlns:r="http://schemas.openxmlformats.org/officeDocument/2006/relationships" id="262" r:id="R9e902dc7c3e1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6fc9113fa4ce4" /><Relationship Type="http://schemas.openxmlformats.org/officeDocument/2006/relationships/slide" Target="/ppt/slides/slide1.xml" Id="R7b9dbbf3ce9249c6" /><Relationship Type="http://schemas.openxmlformats.org/officeDocument/2006/relationships/slide" Target="/ppt/slides/slide2.xml" Id="R0fa858f7da214eaa" /><Relationship Type="http://schemas.openxmlformats.org/officeDocument/2006/relationships/slide" Target="/ppt/slides/slide3.xml" Id="R6411795e2ec04e3b" /><Relationship Type="http://schemas.openxmlformats.org/officeDocument/2006/relationships/slide" Target="/ppt/slides/slide4.xml" Id="Rc96ae523e5d84e8d" /><Relationship Type="http://schemas.openxmlformats.org/officeDocument/2006/relationships/slide" Target="/ppt/slides/slide5.xml" Id="R39fe8a9972c047d3" /><Relationship Type="http://schemas.openxmlformats.org/officeDocument/2006/relationships/slide" Target="/ppt/slides/slide6.xml" Id="R5ffe46e66558414d" /><Relationship Type="http://schemas.openxmlformats.org/officeDocument/2006/relationships/slide" Target="/ppt/slides/slide7.xml" Id="R9e902dc7c3e1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9b1620595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5782f8bc4a00" /><Relationship Type="http://schemas.openxmlformats.org/officeDocument/2006/relationships/theme" Target="/ppt/slideMasters/theme/theme1.xml" Id="R12440923a313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05782f8bc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c80505c5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71ec0051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f045cdec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6ccc6078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f0673852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90bca74d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66c7235f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GANTECH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32 043 111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32 188 898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ALF G SKJERDAL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O SKJERDAL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TOM HENRIK 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GUNNAR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TRINE H SKJERDAL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Ørnefjellet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