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e78314d144e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ceb98792c4b7a"/>
  </p:sldMasterIdLst>
  <p:sldIdLst>
    <p:sldId xmlns:r="http://schemas.openxmlformats.org/officeDocument/2006/relationships" id="256" r:id="Rb0d4d98f7f1d4b19"/>
    <p:sldId xmlns:r="http://schemas.openxmlformats.org/officeDocument/2006/relationships" id="257" r:id="R07378cd216ae458f"/>
    <p:sldId xmlns:r="http://schemas.openxmlformats.org/officeDocument/2006/relationships" id="258" r:id="R76b675b791db4283"/>
    <p:sldId xmlns:r="http://schemas.openxmlformats.org/officeDocument/2006/relationships" id="259" r:id="R285819ace4224de7"/>
    <p:sldId xmlns:r="http://schemas.openxmlformats.org/officeDocument/2006/relationships" id="260" r:id="R652be8be5f7840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ceb98792c4b7a" /><Relationship Type="http://schemas.openxmlformats.org/officeDocument/2006/relationships/slide" Target="/ppt/slides/slide1.xml" Id="Rb0d4d98f7f1d4b19" /><Relationship Type="http://schemas.openxmlformats.org/officeDocument/2006/relationships/slide" Target="/ppt/slides/slide2.xml" Id="R07378cd216ae458f" /><Relationship Type="http://schemas.openxmlformats.org/officeDocument/2006/relationships/slide" Target="/ppt/slides/slide3.xml" Id="R76b675b791db4283" /><Relationship Type="http://schemas.openxmlformats.org/officeDocument/2006/relationships/slide" Target="/ppt/slides/slide4.xml" Id="R285819ace4224de7" /><Relationship Type="http://schemas.openxmlformats.org/officeDocument/2006/relationships/slide" Target="/ppt/slides/slide5.xml" Id="R652be8be5f7840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c568562b043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f979c725f4d8f" /><Relationship Type="http://schemas.openxmlformats.org/officeDocument/2006/relationships/theme" Target="/ppt/slideMasters/theme/theme1.xml" Id="Ra776a6ea836747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f979c725f4d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1724e14804a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81c310100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e6da30e1940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7121abcb0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b5043588547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STORMOEN GARD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STORMOEN GARD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STORMOEN GARD DA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STORMOEN GARD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STORMOEN GARD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STORMOEN GARD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984 337 701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STORMOEN GARD DA</a:t>
            </a:r>
          </a:p>
        </p:txBody>
      </p:sp>
    </p:spTree>
  </p:cSld>
  <p:clrMapOvr>
    <a:masterClrMapping xmlns:a="http://schemas.openxmlformats.org/drawingml/2006/main"/>
  </p:clrMapOvr>
</p:sld>
</file>