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9e165f0754d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01ac9f3c541de"/>
  </p:sldMasterIdLst>
  <p:sldIdLst>
    <p:sldId xmlns:r="http://schemas.openxmlformats.org/officeDocument/2006/relationships" id="256" r:id="R88805551254c4393"/>
    <p:sldId xmlns:r="http://schemas.openxmlformats.org/officeDocument/2006/relationships" id="257" r:id="Rce48114239324295"/>
    <p:sldId xmlns:r="http://schemas.openxmlformats.org/officeDocument/2006/relationships" id="258" r:id="R4429159787344941"/>
    <p:sldId xmlns:r="http://schemas.openxmlformats.org/officeDocument/2006/relationships" id="259" r:id="R52ee49e8d1a84855"/>
    <p:sldId xmlns:r="http://schemas.openxmlformats.org/officeDocument/2006/relationships" id="260" r:id="R992f6d4a9ede48d3"/>
    <p:sldId xmlns:r="http://schemas.openxmlformats.org/officeDocument/2006/relationships" id="261" r:id="R5d4ede75a7a04e1f"/>
    <p:sldId xmlns:r="http://schemas.openxmlformats.org/officeDocument/2006/relationships" id="262" r:id="R3721abf61e52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01ac9f3c541de" /><Relationship Type="http://schemas.openxmlformats.org/officeDocument/2006/relationships/slide" Target="/ppt/slides/slide1.xml" Id="R88805551254c4393" /><Relationship Type="http://schemas.openxmlformats.org/officeDocument/2006/relationships/slide" Target="/ppt/slides/slide2.xml" Id="Rce48114239324295" /><Relationship Type="http://schemas.openxmlformats.org/officeDocument/2006/relationships/slide" Target="/ppt/slides/slide3.xml" Id="R4429159787344941" /><Relationship Type="http://schemas.openxmlformats.org/officeDocument/2006/relationships/slide" Target="/ppt/slides/slide4.xml" Id="R52ee49e8d1a84855" /><Relationship Type="http://schemas.openxmlformats.org/officeDocument/2006/relationships/slide" Target="/ppt/slides/slide5.xml" Id="R992f6d4a9ede48d3" /><Relationship Type="http://schemas.openxmlformats.org/officeDocument/2006/relationships/slide" Target="/ppt/slides/slide6.xml" Id="R5d4ede75a7a04e1f" /><Relationship Type="http://schemas.openxmlformats.org/officeDocument/2006/relationships/slide" Target="/ppt/slides/slide7.xml" Id="R3721abf61e52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eca108ede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260b62a374205" /><Relationship Type="http://schemas.openxmlformats.org/officeDocument/2006/relationships/theme" Target="/ppt/slideMasters/theme/theme1.xml" Id="R2d992c44510d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260b62a37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be398139547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555637fb44b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18371ee8240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2286107fa4b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576f18569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0d3b1043541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7cb6965fe4b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WS MASKIN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WS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WS MASKIN &amp; TRANSPORT AS ble etablert [år] og holder til i Sørvik.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WS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WS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WS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4 026 664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3 641 591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4 731 300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WS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HARALD WIKEVAND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WIKEVAND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EIRIK 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GERHARD HELSTRØM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WIKEVAND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STARUP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WS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Storjordveien 1847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9419 Sørvik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07 93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torgwi@online.no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984 337 647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WS MASKIN &amp; TRANSPORT AS</a:t>
            </a:r>
          </a:p>
        </p:txBody>
      </p:sp>
    </p:spTree>
  </p:cSld>
  <p:clrMapOvr>
    <a:masterClrMapping xmlns:a="http://schemas.openxmlformats.org/drawingml/2006/main"/>
  </p:clrMapOvr>
</p:sld>
</file>