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6d5c8a4f6a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6435223da4d59"/>
  </p:sldMasterIdLst>
  <p:sldIdLst>
    <p:sldId xmlns:r="http://schemas.openxmlformats.org/officeDocument/2006/relationships" id="256" r:id="R4c8e79d3b3d149aa"/>
    <p:sldId xmlns:r="http://schemas.openxmlformats.org/officeDocument/2006/relationships" id="257" r:id="R1c31aec8a4774a33"/>
    <p:sldId xmlns:r="http://schemas.openxmlformats.org/officeDocument/2006/relationships" id="258" r:id="R79daf72e5a624442"/>
    <p:sldId xmlns:r="http://schemas.openxmlformats.org/officeDocument/2006/relationships" id="259" r:id="R0f5d7a04654b47b7"/>
    <p:sldId xmlns:r="http://schemas.openxmlformats.org/officeDocument/2006/relationships" id="260" r:id="R083b642e4f924e44"/>
    <p:sldId xmlns:r="http://schemas.openxmlformats.org/officeDocument/2006/relationships" id="261" r:id="Rba621e47365046b3"/>
    <p:sldId xmlns:r="http://schemas.openxmlformats.org/officeDocument/2006/relationships" id="262" r:id="Re40c704c2f33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6435223da4d59" /><Relationship Type="http://schemas.openxmlformats.org/officeDocument/2006/relationships/slide" Target="/ppt/slides/slide1.xml" Id="R4c8e79d3b3d149aa" /><Relationship Type="http://schemas.openxmlformats.org/officeDocument/2006/relationships/slide" Target="/ppt/slides/slide2.xml" Id="R1c31aec8a4774a33" /><Relationship Type="http://schemas.openxmlformats.org/officeDocument/2006/relationships/slide" Target="/ppt/slides/slide3.xml" Id="R79daf72e5a624442" /><Relationship Type="http://schemas.openxmlformats.org/officeDocument/2006/relationships/slide" Target="/ppt/slides/slide4.xml" Id="R0f5d7a04654b47b7" /><Relationship Type="http://schemas.openxmlformats.org/officeDocument/2006/relationships/slide" Target="/ppt/slides/slide5.xml" Id="R083b642e4f924e44" /><Relationship Type="http://schemas.openxmlformats.org/officeDocument/2006/relationships/slide" Target="/ppt/slides/slide6.xml" Id="Rba621e47365046b3" /><Relationship Type="http://schemas.openxmlformats.org/officeDocument/2006/relationships/slide" Target="/ppt/slides/slide7.xml" Id="Re40c704c2f33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7511f1008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5329ca3784597" /><Relationship Type="http://schemas.openxmlformats.org/officeDocument/2006/relationships/theme" Target="/ppt/slideMasters/theme/theme1.xml" Id="R8480fd785baf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5329ca378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58dbea334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925a0d877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ddd074a61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8209054bb47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e50d3797b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90485c026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f77774beb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18 008 326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−1 252 754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