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c9971f3bb448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39b21f95064899"/>
  </p:sldMasterIdLst>
  <p:sldIdLst>
    <p:sldId xmlns:r="http://schemas.openxmlformats.org/officeDocument/2006/relationships" id="256" r:id="R1c5ec36de70f4de0"/>
    <p:sldId xmlns:r="http://schemas.openxmlformats.org/officeDocument/2006/relationships" id="257" r:id="R6a51681836d549e6"/>
    <p:sldId xmlns:r="http://schemas.openxmlformats.org/officeDocument/2006/relationships" id="258" r:id="Rf44857aa8004414f"/>
    <p:sldId xmlns:r="http://schemas.openxmlformats.org/officeDocument/2006/relationships" id="259" r:id="R740b3127aa164c52"/>
    <p:sldId xmlns:r="http://schemas.openxmlformats.org/officeDocument/2006/relationships" id="260" r:id="R150cd4729dbc4800"/>
    <p:sldId xmlns:r="http://schemas.openxmlformats.org/officeDocument/2006/relationships" id="261" r:id="Rd07a92da89614d3d"/>
    <p:sldId xmlns:r="http://schemas.openxmlformats.org/officeDocument/2006/relationships" id="262" r:id="Ree1f326d456d4c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39b21f95064899" /><Relationship Type="http://schemas.openxmlformats.org/officeDocument/2006/relationships/slide" Target="/ppt/slides/slide1.xml" Id="R1c5ec36de70f4de0" /><Relationship Type="http://schemas.openxmlformats.org/officeDocument/2006/relationships/slide" Target="/ppt/slides/slide2.xml" Id="R6a51681836d549e6" /><Relationship Type="http://schemas.openxmlformats.org/officeDocument/2006/relationships/slide" Target="/ppt/slides/slide3.xml" Id="Rf44857aa8004414f" /><Relationship Type="http://schemas.openxmlformats.org/officeDocument/2006/relationships/slide" Target="/ppt/slides/slide4.xml" Id="R740b3127aa164c52" /><Relationship Type="http://schemas.openxmlformats.org/officeDocument/2006/relationships/slide" Target="/ppt/slides/slide5.xml" Id="R150cd4729dbc4800" /><Relationship Type="http://schemas.openxmlformats.org/officeDocument/2006/relationships/slide" Target="/ppt/slides/slide6.xml" Id="Rd07a92da89614d3d" /><Relationship Type="http://schemas.openxmlformats.org/officeDocument/2006/relationships/slide" Target="/ppt/slides/slide7.xml" Id="Ree1f326d456d4c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9a623b75284b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9e84d65e04030" /><Relationship Type="http://schemas.openxmlformats.org/officeDocument/2006/relationships/theme" Target="/ppt/slideMasters/theme/theme1.xml" Id="Re531ffa2541749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c9e84d65e040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c1a3ff00742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3796378ea46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ca63021cc46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5ada5041e4f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6dbf2893445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430571f2c4b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d5c74aedf4c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JARLE SØRBY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JARLE SØRBY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JARLE SØRBY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JARLE SØRBY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JARLE SØRBY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JARLE SØRBY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−360 243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JARLE SØRBY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SØRBY JARLE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KLØFTA KRISTIN SØRBY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SØRBY HANNE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SØRBY TORILL MELBY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JARLE SØRBY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984 331 355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JARLE SØRBY AS</a:t>
            </a:r>
          </a:p>
        </p:txBody>
      </p:sp>
    </p:spTree>
  </p:cSld>
  <p:clrMapOvr>
    <a:masterClrMapping xmlns:a="http://schemas.openxmlformats.org/drawingml/2006/main"/>
  </p:clrMapOvr>
</p:sld>
</file>