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ed99a98814c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5cb9d591ce4cef"/>
  </p:sldMasterIdLst>
  <p:sldIdLst>
    <p:sldId xmlns:r="http://schemas.openxmlformats.org/officeDocument/2006/relationships" id="256" r:id="R8da6cc49d5a74939"/>
    <p:sldId xmlns:r="http://schemas.openxmlformats.org/officeDocument/2006/relationships" id="257" r:id="R2de28e3cc88941ca"/>
    <p:sldId xmlns:r="http://schemas.openxmlformats.org/officeDocument/2006/relationships" id="258" r:id="R0ecbd8f58ea94280"/>
    <p:sldId xmlns:r="http://schemas.openxmlformats.org/officeDocument/2006/relationships" id="259" r:id="R38b34be7d2d544a3"/>
    <p:sldId xmlns:r="http://schemas.openxmlformats.org/officeDocument/2006/relationships" id="260" r:id="Ra8bc768a862747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cb9d591ce4cef" /><Relationship Type="http://schemas.openxmlformats.org/officeDocument/2006/relationships/slide" Target="/ppt/slides/slide1.xml" Id="R8da6cc49d5a74939" /><Relationship Type="http://schemas.openxmlformats.org/officeDocument/2006/relationships/slide" Target="/ppt/slides/slide2.xml" Id="R2de28e3cc88941ca" /><Relationship Type="http://schemas.openxmlformats.org/officeDocument/2006/relationships/slide" Target="/ppt/slides/slide3.xml" Id="R0ecbd8f58ea94280" /><Relationship Type="http://schemas.openxmlformats.org/officeDocument/2006/relationships/slide" Target="/ppt/slides/slide4.xml" Id="R38b34be7d2d544a3" /><Relationship Type="http://schemas.openxmlformats.org/officeDocument/2006/relationships/slide" Target="/ppt/slides/slide5.xml" Id="Ra8bc768a862747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4dbe8fe7d45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4b9af173a4f1c" /><Relationship Type="http://schemas.openxmlformats.org/officeDocument/2006/relationships/theme" Target="/ppt/slideMasters/theme/theme1.xml" Id="R92b68000ad9043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54b9af173a4f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3acf40f274b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679ccefd849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ff2f52b9244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4a3701e2242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fe52fff304a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ATLANTIS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ATLANTIS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984 329 458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ATLANTIS EIENDOM AS</a:t>
            </a:r>
          </a:p>
        </p:txBody>
      </p:sp>
    </p:spTree>
  </p:cSld>
  <p:clrMapOvr>
    <a:masterClrMapping xmlns:a="http://schemas.openxmlformats.org/drawingml/2006/main"/>
  </p:clrMapOvr>
</p:sld>
</file>