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f1ef43f7ea4e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f912f0baf14ae4"/>
  </p:sldMasterIdLst>
  <p:sldIdLst>
    <p:sldId xmlns:r="http://schemas.openxmlformats.org/officeDocument/2006/relationships" id="256" r:id="R5d641c10529c480b"/>
    <p:sldId xmlns:r="http://schemas.openxmlformats.org/officeDocument/2006/relationships" id="257" r:id="Rcdc86ab145ee4e21"/>
    <p:sldId xmlns:r="http://schemas.openxmlformats.org/officeDocument/2006/relationships" id="258" r:id="Rfc6a95d58a91458c"/>
    <p:sldId xmlns:r="http://schemas.openxmlformats.org/officeDocument/2006/relationships" id="259" r:id="Rcabf516c0fd44156"/>
    <p:sldId xmlns:r="http://schemas.openxmlformats.org/officeDocument/2006/relationships" id="260" r:id="R445321d43b9d47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912f0baf14ae4" /><Relationship Type="http://schemas.openxmlformats.org/officeDocument/2006/relationships/slide" Target="/ppt/slides/slide1.xml" Id="R5d641c10529c480b" /><Relationship Type="http://schemas.openxmlformats.org/officeDocument/2006/relationships/slide" Target="/ppt/slides/slide2.xml" Id="Rcdc86ab145ee4e21" /><Relationship Type="http://schemas.openxmlformats.org/officeDocument/2006/relationships/slide" Target="/ppt/slides/slide3.xml" Id="Rfc6a95d58a91458c" /><Relationship Type="http://schemas.openxmlformats.org/officeDocument/2006/relationships/slide" Target="/ppt/slides/slide4.xml" Id="Rcabf516c0fd44156" /><Relationship Type="http://schemas.openxmlformats.org/officeDocument/2006/relationships/slide" Target="/ppt/slides/slide5.xml" Id="R445321d43b9d47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19c32d4c74a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b32f97a434fe4" /><Relationship Type="http://schemas.openxmlformats.org/officeDocument/2006/relationships/theme" Target="/ppt/slideMasters/theme/theme1.xml" Id="R662608518b0a40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0b32f97a434f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f3d675d3c4f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cb0e4503946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baab9cca84b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2d2bf2b384e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c43e1f18a43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SVENDSGÅRDEN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984 300 840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SVENDSGÅRDEN AS</a:t>
            </a:r>
          </a:p>
        </p:txBody>
      </p:sp>
    </p:spTree>
  </p:cSld>
  <p:clrMapOvr>
    <a:masterClrMapping xmlns:a="http://schemas.openxmlformats.org/drawingml/2006/main"/>
  </p:clrMapOvr>
</p:sld>
</file>