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21db6f3d5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8bd2d6cce49b4"/>
  </p:sldMasterIdLst>
  <p:sldIdLst>
    <p:sldId xmlns:r="http://schemas.openxmlformats.org/officeDocument/2006/relationships" id="256" r:id="R301ce2ab4f294f60"/>
    <p:sldId xmlns:r="http://schemas.openxmlformats.org/officeDocument/2006/relationships" id="257" r:id="R5d2a2fb300294b01"/>
    <p:sldId xmlns:r="http://schemas.openxmlformats.org/officeDocument/2006/relationships" id="258" r:id="R2d9ab635007a4ea5"/>
    <p:sldId xmlns:r="http://schemas.openxmlformats.org/officeDocument/2006/relationships" id="259" r:id="R4c91baf297694458"/>
    <p:sldId xmlns:r="http://schemas.openxmlformats.org/officeDocument/2006/relationships" id="260" r:id="Rf13f63e86338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8bd2d6cce49b4" /><Relationship Type="http://schemas.openxmlformats.org/officeDocument/2006/relationships/slide" Target="/ppt/slides/slide1.xml" Id="R301ce2ab4f294f60" /><Relationship Type="http://schemas.openxmlformats.org/officeDocument/2006/relationships/slide" Target="/ppt/slides/slide2.xml" Id="R5d2a2fb300294b01" /><Relationship Type="http://schemas.openxmlformats.org/officeDocument/2006/relationships/slide" Target="/ppt/slides/slide3.xml" Id="R2d9ab635007a4ea5" /><Relationship Type="http://schemas.openxmlformats.org/officeDocument/2006/relationships/slide" Target="/ppt/slides/slide4.xml" Id="R4c91baf297694458" /><Relationship Type="http://schemas.openxmlformats.org/officeDocument/2006/relationships/slide" Target="/ppt/slides/slide5.xml" Id="Rf13f63e86338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7c911296f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f48d613946ee" /><Relationship Type="http://schemas.openxmlformats.org/officeDocument/2006/relationships/theme" Target="/ppt/slideMasters/theme/theme1.xml" Id="Rf26dadac8c77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8f48d6139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0fc7e6394a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9fbbce33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1b20af5b0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2d29b56e7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e6734710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TANNLEGEKLINIKKEN GEIR H OPSAHL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TANNLEGEKLINIKKEN GEIR H OPSAHL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TANNLEGEKLINIKKEN GEIR H OPSAHL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TANNLEGEKLINIKKEN GEIR H OPSAHL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TANNLEGEKLINIKKEN GEIR H OPSAHL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TANNLEGEKLINIKKEN GEIR H OPSAHL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984 297 033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TANNLEGEKLINIKKEN GEIR H OPSAHL AS</a:t>
            </a:r>
          </a:p>
        </p:txBody>
      </p:sp>
    </p:spTree>
  </p:cSld>
  <p:clrMapOvr>
    <a:masterClrMapping xmlns:a="http://schemas.openxmlformats.org/drawingml/2006/main"/>
  </p:clrMapOvr>
</p:sld>
</file>