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2c67c8a37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ff07ad81704c8b"/>
  </p:sldMasterIdLst>
  <p:sldIdLst>
    <p:sldId xmlns:r="http://schemas.openxmlformats.org/officeDocument/2006/relationships" id="256" r:id="Rf328280578d94c19"/>
    <p:sldId xmlns:r="http://schemas.openxmlformats.org/officeDocument/2006/relationships" id="257" r:id="R993ec38282e44dbb"/>
    <p:sldId xmlns:r="http://schemas.openxmlformats.org/officeDocument/2006/relationships" id="258" r:id="R67a083e8f47146f2"/>
    <p:sldId xmlns:r="http://schemas.openxmlformats.org/officeDocument/2006/relationships" id="259" r:id="R68d48e82976249cb"/>
    <p:sldId xmlns:r="http://schemas.openxmlformats.org/officeDocument/2006/relationships" id="260" r:id="Raa4e708c98c44b55"/>
    <p:sldId xmlns:r="http://schemas.openxmlformats.org/officeDocument/2006/relationships" id="261" r:id="R2f8e4de841544a79"/>
    <p:sldId xmlns:r="http://schemas.openxmlformats.org/officeDocument/2006/relationships" id="262" r:id="Rf6707224ac40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f07ad81704c8b" /><Relationship Type="http://schemas.openxmlformats.org/officeDocument/2006/relationships/slide" Target="/ppt/slides/slide1.xml" Id="Rf328280578d94c19" /><Relationship Type="http://schemas.openxmlformats.org/officeDocument/2006/relationships/slide" Target="/ppt/slides/slide2.xml" Id="R993ec38282e44dbb" /><Relationship Type="http://schemas.openxmlformats.org/officeDocument/2006/relationships/slide" Target="/ppt/slides/slide3.xml" Id="R67a083e8f47146f2" /><Relationship Type="http://schemas.openxmlformats.org/officeDocument/2006/relationships/slide" Target="/ppt/slides/slide4.xml" Id="R68d48e82976249cb" /><Relationship Type="http://schemas.openxmlformats.org/officeDocument/2006/relationships/slide" Target="/ppt/slides/slide5.xml" Id="Raa4e708c98c44b55" /><Relationship Type="http://schemas.openxmlformats.org/officeDocument/2006/relationships/slide" Target="/ppt/slides/slide6.xml" Id="R2f8e4de841544a79" /><Relationship Type="http://schemas.openxmlformats.org/officeDocument/2006/relationships/slide" Target="/ppt/slides/slide7.xml" Id="Rf6707224ac40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85caa9085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4f59f05c4cb2" /><Relationship Type="http://schemas.openxmlformats.org/officeDocument/2006/relationships/theme" Target="/ppt/slideMasters/theme/theme1.xml" Id="R94297d14bdf241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94f59f05c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e67118364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44c730627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0e8e961b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32b0b3fe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3e1dd4fd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b42855280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899b724d3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SHARENET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SHARENET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1 700 514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−4 049 869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1 073 543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ATLANTIC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Verven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sav@shareconsulting.com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984 289 987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SHARENET AS</a:t>
            </a:r>
          </a:p>
        </p:txBody>
      </p:sp>
    </p:spTree>
  </p:cSld>
  <p:clrMapOvr>
    <a:masterClrMapping xmlns:a="http://schemas.openxmlformats.org/drawingml/2006/main"/>
  </p:clrMapOvr>
</p:sld>
</file>