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99a416aafb44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24417d3a14cd2"/>
  </p:sldMasterIdLst>
  <p:sldIdLst>
    <p:sldId xmlns:r="http://schemas.openxmlformats.org/officeDocument/2006/relationships" id="256" r:id="R4d6da3de81e844fb"/>
    <p:sldId xmlns:r="http://schemas.openxmlformats.org/officeDocument/2006/relationships" id="257" r:id="R29c186fb241d49b0"/>
    <p:sldId xmlns:r="http://schemas.openxmlformats.org/officeDocument/2006/relationships" id="258" r:id="R74d9b8ae9a964e64"/>
    <p:sldId xmlns:r="http://schemas.openxmlformats.org/officeDocument/2006/relationships" id="259" r:id="Rf9513cb469dd4bb5"/>
    <p:sldId xmlns:r="http://schemas.openxmlformats.org/officeDocument/2006/relationships" id="260" r:id="R9bca3c155436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24417d3a14cd2" /><Relationship Type="http://schemas.openxmlformats.org/officeDocument/2006/relationships/slide" Target="/ppt/slides/slide1.xml" Id="R4d6da3de81e844fb" /><Relationship Type="http://schemas.openxmlformats.org/officeDocument/2006/relationships/slide" Target="/ppt/slides/slide2.xml" Id="R29c186fb241d49b0" /><Relationship Type="http://schemas.openxmlformats.org/officeDocument/2006/relationships/slide" Target="/ppt/slides/slide3.xml" Id="R74d9b8ae9a964e64" /><Relationship Type="http://schemas.openxmlformats.org/officeDocument/2006/relationships/slide" Target="/ppt/slides/slide4.xml" Id="Rf9513cb469dd4bb5" /><Relationship Type="http://schemas.openxmlformats.org/officeDocument/2006/relationships/slide" Target="/ppt/slides/slide5.xml" Id="R9bca3c155436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0912d378f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1ccdb37104e9a" /><Relationship Type="http://schemas.openxmlformats.org/officeDocument/2006/relationships/theme" Target="/ppt/slideMasters/theme/theme1.xml" Id="Rfdae7a4cc6a3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1ccdb37104e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ceb930f05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a53cfa6604e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5c000223845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16272e41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3fd794cba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984 285 442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KRO AS</a:t>
            </a:r>
          </a:p>
        </p:txBody>
      </p:sp>
    </p:spTree>
  </p:cSld>
  <p:clrMapOvr>
    <a:masterClrMapping xmlns:a="http://schemas.openxmlformats.org/drawingml/2006/main"/>
  </p:clrMapOvr>
</p:sld>
</file>