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db831b1c8348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da05e10704430e"/>
  </p:sldMasterIdLst>
  <p:sldIdLst>
    <p:sldId xmlns:r="http://schemas.openxmlformats.org/officeDocument/2006/relationships" id="256" r:id="R75c82c994c8145b2"/>
    <p:sldId xmlns:r="http://schemas.openxmlformats.org/officeDocument/2006/relationships" id="257" r:id="R6782c84e3a3d4f24"/>
    <p:sldId xmlns:r="http://schemas.openxmlformats.org/officeDocument/2006/relationships" id="258" r:id="R138d1b6f0e1145c8"/>
    <p:sldId xmlns:r="http://schemas.openxmlformats.org/officeDocument/2006/relationships" id="259" r:id="R1a2f85d207804cef"/>
    <p:sldId xmlns:r="http://schemas.openxmlformats.org/officeDocument/2006/relationships" id="260" r:id="R644903e1023a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a05e10704430e" /><Relationship Type="http://schemas.openxmlformats.org/officeDocument/2006/relationships/slide" Target="/ppt/slides/slide1.xml" Id="R75c82c994c8145b2" /><Relationship Type="http://schemas.openxmlformats.org/officeDocument/2006/relationships/slide" Target="/ppt/slides/slide2.xml" Id="R6782c84e3a3d4f24" /><Relationship Type="http://schemas.openxmlformats.org/officeDocument/2006/relationships/slide" Target="/ppt/slides/slide3.xml" Id="R138d1b6f0e1145c8" /><Relationship Type="http://schemas.openxmlformats.org/officeDocument/2006/relationships/slide" Target="/ppt/slides/slide4.xml" Id="R1a2f85d207804cef" /><Relationship Type="http://schemas.openxmlformats.org/officeDocument/2006/relationships/slide" Target="/ppt/slides/slide5.xml" Id="R644903e1023a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93865fe734c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539e0932642fe" /><Relationship Type="http://schemas.openxmlformats.org/officeDocument/2006/relationships/theme" Target="/ppt/slideMasters/theme/theme1.xml" Id="R058f328819c5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539e09326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1bbbd55b9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3e37b7c3240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912b6722848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f7f42f8e84b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155991a3a4f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PRIMELA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PRIMELA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984 284 217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PRIMELA AS</a:t>
            </a:r>
          </a:p>
        </p:txBody>
      </p:sp>
    </p:spTree>
  </p:cSld>
  <p:clrMapOvr>
    <a:masterClrMapping xmlns:a="http://schemas.openxmlformats.org/drawingml/2006/main"/>
  </p:clrMapOvr>
</p:sld>
</file>