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a31ac2f8f349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b1ed9fd516432a"/>
  </p:sldMasterIdLst>
  <p:sldIdLst>
    <p:sldId xmlns:r="http://schemas.openxmlformats.org/officeDocument/2006/relationships" id="256" r:id="Rd65caebffc36498f"/>
    <p:sldId xmlns:r="http://schemas.openxmlformats.org/officeDocument/2006/relationships" id="257" r:id="R8e7893b6e9824198"/>
    <p:sldId xmlns:r="http://schemas.openxmlformats.org/officeDocument/2006/relationships" id="258" r:id="R41c31ff3fcc74d7b"/>
    <p:sldId xmlns:r="http://schemas.openxmlformats.org/officeDocument/2006/relationships" id="259" r:id="R9866bc7a95634ff0"/>
    <p:sldId xmlns:r="http://schemas.openxmlformats.org/officeDocument/2006/relationships" id="260" r:id="R6f0c98c375e84c26"/>
    <p:sldId xmlns:r="http://schemas.openxmlformats.org/officeDocument/2006/relationships" id="261" r:id="Rea5b8351663d4067"/>
    <p:sldId xmlns:r="http://schemas.openxmlformats.org/officeDocument/2006/relationships" id="262" r:id="R6d104b1be7b148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b1ed9fd516432a" /><Relationship Type="http://schemas.openxmlformats.org/officeDocument/2006/relationships/slide" Target="/ppt/slides/slide1.xml" Id="Rd65caebffc36498f" /><Relationship Type="http://schemas.openxmlformats.org/officeDocument/2006/relationships/slide" Target="/ppt/slides/slide2.xml" Id="R8e7893b6e9824198" /><Relationship Type="http://schemas.openxmlformats.org/officeDocument/2006/relationships/slide" Target="/ppt/slides/slide3.xml" Id="R41c31ff3fcc74d7b" /><Relationship Type="http://schemas.openxmlformats.org/officeDocument/2006/relationships/slide" Target="/ppt/slides/slide4.xml" Id="R9866bc7a95634ff0" /><Relationship Type="http://schemas.openxmlformats.org/officeDocument/2006/relationships/slide" Target="/ppt/slides/slide5.xml" Id="R6f0c98c375e84c26" /><Relationship Type="http://schemas.openxmlformats.org/officeDocument/2006/relationships/slide" Target="/ppt/slides/slide6.xml" Id="Rea5b8351663d4067" /><Relationship Type="http://schemas.openxmlformats.org/officeDocument/2006/relationships/slide" Target="/ppt/slides/slide7.xml" Id="R6d104b1be7b148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5173dd09941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8bf8634be48e8" /><Relationship Type="http://schemas.openxmlformats.org/officeDocument/2006/relationships/theme" Target="/ppt/slideMasters/theme/theme1.xml" Id="Rc849435cdd7442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68bf8634be48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605a278ab41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21a7a83e442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bc9cda9914b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3d8c03bec49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023d0f41b43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a1683f88f4e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56f08475343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MEKKO AS ble etablert [år] og holder til i Sem.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205 105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FLAKSTAD ODD-ALFRED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FLAKSTAD EIRIK TORØD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FLAKSTAD KRISTIAN TORØD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FLAKSTAD MARIANNE TORØD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MEKKO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3170 Sem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36 86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odd.flakstad@gmail.com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984 281 145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MEKKO AS</a:t>
            </a:r>
          </a:p>
        </p:txBody>
      </p:sp>
    </p:spTree>
  </p:cSld>
  <p:clrMapOvr>
    <a:masterClrMapping xmlns:a="http://schemas.openxmlformats.org/drawingml/2006/main"/>
  </p:clrMapOvr>
</p:sld>
</file>