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a942879c0c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57655e1ac40cc"/>
  </p:sldMasterIdLst>
  <p:sldIdLst>
    <p:sldId xmlns:r="http://schemas.openxmlformats.org/officeDocument/2006/relationships" id="256" r:id="R2edb37d55db94d71"/>
    <p:sldId xmlns:r="http://schemas.openxmlformats.org/officeDocument/2006/relationships" id="257" r:id="R0b85c6d6141941bd"/>
    <p:sldId xmlns:r="http://schemas.openxmlformats.org/officeDocument/2006/relationships" id="258" r:id="R5c29e4b780ce4baa"/>
    <p:sldId xmlns:r="http://schemas.openxmlformats.org/officeDocument/2006/relationships" id="259" r:id="R0fd0444a94d944cb"/>
    <p:sldId xmlns:r="http://schemas.openxmlformats.org/officeDocument/2006/relationships" id="260" r:id="R46f5774cf6e64779"/>
    <p:sldId xmlns:r="http://schemas.openxmlformats.org/officeDocument/2006/relationships" id="261" r:id="R50385bde3f7d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57655e1ac40cc" /><Relationship Type="http://schemas.openxmlformats.org/officeDocument/2006/relationships/slide" Target="/ppt/slides/slide1.xml" Id="R2edb37d55db94d71" /><Relationship Type="http://schemas.openxmlformats.org/officeDocument/2006/relationships/slide" Target="/ppt/slides/slide2.xml" Id="R0b85c6d6141941bd" /><Relationship Type="http://schemas.openxmlformats.org/officeDocument/2006/relationships/slide" Target="/ppt/slides/slide3.xml" Id="R5c29e4b780ce4baa" /><Relationship Type="http://schemas.openxmlformats.org/officeDocument/2006/relationships/slide" Target="/ppt/slides/slide4.xml" Id="R0fd0444a94d944cb" /><Relationship Type="http://schemas.openxmlformats.org/officeDocument/2006/relationships/slide" Target="/ppt/slides/slide5.xml" Id="R46f5774cf6e64779" /><Relationship Type="http://schemas.openxmlformats.org/officeDocument/2006/relationships/slide" Target="/ppt/slides/slide6.xml" Id="R50385bde3f7d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041e20415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70b8be41449ba" /><Relationship Type="http://schemas.openxmlformats.org/officeDocument/2006/relationships/theme" Target="/ppt/slideMasters/theme/theme1.xml" Id="R7f5ee0f01f99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70b8be41449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ed9467cc7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2e442ca20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c7490eb654b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0265b7f76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cf1460b3d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5572761f8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VINCI ENERGIES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VINCI ENERGIES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VINCI ENERGIES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VINCI ENERGIES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VINCI ENERGIES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VINCI ENERGIES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VINCI ENERGIES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VINCI ENERGIES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norge@vinci-energies.com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www.vinci-energies.no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984 277 016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VINCI ENERGIES NORWAY AS</a:t>
            </a:r>
          </a:p>
        </p:txBody>
      </p:sp>
    </p:spTree>
  </p:cSld>
  <p:clrMapOvr>
    <a:masterClrMapping xmlns:a="http://schemas.openxmlformats.org/drawingml/2006/main"/>
  </p:clrMapOvr>
</p:sld>
</file>