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8e2bad4adb4d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43eda19b8d4245"/>
  </p:sldMasterIdLst>
  <p:sldIdLst>
    <p:sldId xmlns:r="http://schemas.openxmlformats.org/officeDocument/2006/relationships" id="256" r:id="Ra126795b80d448ce"/>
    <p:sldId xmlns:r="http://schemas.openxmlformats.org/officeDocument/2006/relationships" id="257" r:id="R3359f41867cf48f3"/>
    <p:sldId xmlns:r="http://schemas.openxmlformats.org/officeDocument/2006/relationships" id="258" r:id="R5ed3fdd9060e4a47"/>
    <p:sldId xmlns:r="http://schemas.openxmlformats.org/officeDocument/2006/relationships" id="259" r:id="R1a9114c6c9c44f51"/>
    <p:sldId xmlns:r="http://schemas.openxmlformats.org/officeDocument/2006/relationships" id="260" r:id="Rcf51413af88742c5"/>
    <p:sldId xmlns:r="http://schemas.openxmlformats.org/officeDocument/2006/relationships" id="261" r:id="Rea4525cad92b4c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43eda19b8d4245" /><Relationship Type="http://schemas.openxmlformats.org/officeDocument/2006/relationships/slide" Target="/ppt/slides/slide1.xml" Id="Ra126795b80d448ce" /><Relationship Type="http://schemas.openxmlformats.org/officeDocument/2006/relationships/slide" Target="/ppt/slides/slide2.xml" Id="R3359f41867cf48f3" /><Relationship Type="http://schemas.openxmlformats.org/officeDocument/2006/relationships/slide" Target="/ppt/slides/slide3.xml" Id="R5ed3fdd9060e4a47" /><Relationship Type="http://schemas.openxmlformats.org/officeDocument/2006/relationships/slide" Target="/ppt/slides/slide4.xml" Id="R1a9114c6c9c44f51" /><Relationship Type="http://schemas.openxmlformats.org/officeDocument/2006/relationships/slide" Target="/ppt/slides/slide5.xml" Id="Rcf51413af88742c5" /><Relationship Type="http://schemas.openxmlformats.org/officeDocument/2006/relationships/slide" Target="/ppt/slides/slide6.xml" Id="Rea4525cad92b4c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496d49b32943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1647b50724dca" /><Relationship Type="http://schemas.openxmlformats.org/officeDocument/2006/relationships/theme" Target="/ppt/slideMasters/theme/theme1.xml" Id="R366f7799deee4e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c1647b50724d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b56cf26944e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78766554941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12054e5824a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b7bf9127f42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9d1581d1b43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20338e7c142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FRYDENLUND KONTORSERVICE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KONTORSERVICE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 KONTORSERVICE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KONTORSERVICE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KONTORSERVICE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KONTORSERVICE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9 779 825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−966 504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−651 370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1 853 978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3 840 527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KONTORSERVICE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984 274 866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KONTORSERVICE AS</a:t>
            </a:r>
          </a:p>
        </p:txBody>
      </p:sp>
    </p:spTree>
  </p:cSld>
  <p:clrMapOvr>
    <a:masterClrMapping xmlns:a="http://schemas.openxmlformats.org/drawingml/2006/main"/>
  </p:clrMapOvr>
</p:sld>
</file>