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58442ee89d84f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1a48012cea49ce"/>
  </p:sldMasterIdLst>
  <p:sldIdLst>
    <p:sldId xmlns:r="http://schemas.openxmlformats.org/officeDocument/2006/relationships" id="256" r:id="R478c7117d91a402f"/>
    <p:sldId xmlns:r="http://schemas.openxmlformats.org/officeDocument/2006/relationships" id="257" r:id="R7db462d9aa604177"/>
    <p:sldId xmlns:r="http://schemas.openxmlformats.org/officeDocument/2006/relationships" id="258" r:id="R0e649dd06a204991"/>
    <p:sldId xmlns:r="http://schemas.openxmlformats.org/officeDocument/2006/relationships" id="259" r:id="R94b7ff11130a4fea"/>
    <p:sldId xmlns:r="http://schemas.openxmlformats.org/officeDocument/2006/relationships" id="260" r:id="Rb6ac7db65c89469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1a48012cea49ce" /><Relationship Type="http://schemas.openxmlformats.org/officeDocument/2006/relationships/slide" Target="/ppt/slides/slide1.xml" Id="R478c7117d91a402f" /><Relationship Type="http://schemas.openxmlformats.org/officeDocument/2006/relationships/slide" Target="/ppt/slides/slide2.xml" Id="R7db462d9aa604177" /><Relationship Type="http://schemas.openxmlformats.org/officeDocument/2006/relationships/slide" Target="/ppt/slides/slide3.xml" Id="R0e649dd06a204991" /><Relationship Type="http://schemas.openxmlformats.org/officeDocument/2006/relationships/slide" Target="/ppt/slides/slide4.xml" Id="R94b7ff11130a4fea" /><Relationship Type="http://schemas.openxmlformats.org/officeDocument/2006/relationships/slide" Target="/ppt/slides/slide5.xml" Id="Rb6ac7db65c89469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da6382f78f43f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bd1a388126471d" /><Relationship Type="http://schemas.openxmlformats.org/officeDocument/2006/relationships/theme" Target="/ppt/slideMasters/theme/theme1.xml" Id="Rebf70e08f2064ce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bd1a388126471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50aa228aad441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928b994653473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6a73ced26c4d5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dc564eb06643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11d5029009497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SMEDENS UTSIKT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SMEDENS UTSIKT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SMEDENS UTSIKT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SMEDENS UTSIKT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SMEDENS UTSIKT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SMEDENS UTSIKT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984 274 351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SMEDENS UTSIKT AS</a:t>
            </a:r>
          </a:p>
        </p:txBody>
      </p:sp>
    </p:spTree>
  </p:cSld>
  <p:clrMapOvr>
    <a:masterClrMapping xmlns:a="http://schemas.openxmlformats.org/drawingml/2006/main"/>
  </p:clrMapOvr>
</p:sld>
</file>