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432202d38141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66b0f6323a4a0e"/>
  </p:sldMasterIdLst>
  <p:sldIdLst>
    <p:sldId xmlns:r="http://schemas.openxmlformats.org/officeDocument/2006/relationships" id="256" r:id="R67db21e8a2574c2d"/>
    <p:sldId xmlns:r="http://schemas.openxmlformats.org/officeDocument/2006/relationships" id="257" r:id="R634c8a6774fe4415"/>
    <p:sldId xmlns:r="http://schemas.openxmlformats.org/officeDocument/2006/relationships" id="258" r:id="Rf953a86e82c24274"/>
    <p:sldId xmlns:r="http://schemas.openxmlformats.org/officeDocument/2006/relationships" id="259" r:id="R3a0bcd718c93499c"/>
    <p:sldId xmlns:r="http://schemas.openxmlformats.org/officeDocument/2006/relationships" id="260" r:id="Rfef8988640cd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6b0f6323a4a0e" /><Relationship Type="http://schemas.openxmlformats.org/officeDocument/2006/relationships/slide" Target="/ppt/slides/slide1.xml" Id="R67db21e8a2574c2d" /><Relationship Type="http://schemas.openxmlformats.org/officeDocument/2006/relationships/slide" Target="/ppt/slides/slide2.xml" Id="R634c8a6774fe4415" /><Relationship Type="http://schemas.openxmlformats.org/officeDocument/2006/relationships/slide" Target="/ppt/slides/slide3.xml" Id="Rf953a86e82c24274" /><Relationship Type="http://schemas.openxmlformats.org/officeDocument/2006/relationships/slide" Target="/ppt/slides/slide4.xml" Id="R3a0bcd718c93499c" /><Relationship Type="http://schemas.openxmlformats.org/officeDocument/2006/relationships/slide" Target="/ppt/slides/slide5.xml" Id="Rfef8988640cd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ef6fd73ef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0d0e781474bee" /><Relationship Type="http://schemas.openxmlformats.org/officeDocument/2006/relationships/theme" Target="/ppt/slideMasters/theme/theme1.xml" Id="Rc8f7c8d353f6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a0d0e78147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861755e6d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7ec8956a2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efd823da9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e17bc37cf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f32053d10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GLADIATOR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GLADIATOR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GLADIATOR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GLADIATOR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GLADIATOR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GLADIATOR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984 270 488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GLADIATOR EIENDOM AS</a:t>
            </a:r>
          </a:p>
        </p:txBody>
      </p:sp>
    </p:spTree>
  </p:cSld>
  <p:clrMapOvr>
    <a:masterClrMapping xmlns:a="http://schemas.openxmlformats.org/drawingml/2006/main"/>
  </p:clrMapOvr>
</p:sld>
</file>