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eb2acd2c843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50956e75649d2"/>
  </p:sldMasterIdLst>
  <p:sldIdLst>
    <p:sldId xmlns:r="http://schemas.openxmlformats.org/officeDocument/2006/relationships" id="256" r:id="Rcfeddd57ab4147da"/>
    <p:sldId xmlns:r="http://schemas.openxmlformats.org/officeDocument/2006/relationships" id="257" r:id="Rc96460fb374d4490"/>
    <p:sldId xmlns:r="http://schemas.openxmlformats.org/officeDocument/2006/relationships" id="258" r:id="R6df58fa35cdd40ae"/>
    <p:sldId xmlns:r="http://schemas.openxmlformats.org/officeDocument/2006/relationships" id="259" r:id="Re1ea7f22141041d9"/>
    <p:sldId xmlns:r="http://schemas.openxmlformats.org/officeDocument/2006/relationships" id="260" r:id="R077aed5ac1dd4377"/>
    <p:sldId xmlns:r="http://schemas.openxmlformats.org/officeDocument/2006/relationships" id="261" r:id="R0220087756cc4e2c"/>
    <p:sldId xmlns:r="http://schemas.openxmlformats.org/officeDocument/2006/relationships" id="262" r:id="R89fb0e11400e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50956e75649d2" /><Relationship Type="http://schemas.openxmlformats.org/officeDocument/2006/relationships/slide" Target="/ppt/slides/slide1.xml" Id="Rcfeddd57ab4147da" /><Relationship Type="http://schemas.openxmlformats.org/officeDocument/2006/relationships/slide" Target="/ppt/slides/slide2.xml" Id="Rc96460fb374d4490" /><Relationship Type="http://schemas.openxmlformats.org/officeDocument/2006/relationships/slide" Target="/ppt/slides/slide3.xml" Id="R6df58fa35cdd40ae" /><Relationship Type="http://schemas.openxmlformats.org/officeDocument/2006/relationships/slide" Target="/ppt/slides/slide4.xml" Id="Re1ea7f22141041d9" /><Relationship Type="http://schemas.openxmlformats.org/officeDocument/2006/relationships/slide" Target="/ppt/slides/slide5.xml" Id="R077aed5ac1dd4377" /><Relationship Type="http://schemas.openxmlformats.org/officeDocument/2006/relationships/slide" Target="/ppt/slides/slide6.xml" Id="R0220087756cc4e2c" /><Relationship Type="http://schemas.openxmlformats.org/officeDocument/2006/relationships/slide" Target="/ppt/slides/slide7.xml" Id="R89fb0e11400e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542ba8930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5cd583de44b8" /><Relationship Type="http://schemas.openxmlformats.org/officeDocument/2006/relationships/theme" Target="/ppt/slideMasters/theme/theme1.xml" Id="R0542ec9acafe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d5cd583de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94df6269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fadfd0ce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c8acf42b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1ecfa0a0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cc06b6d93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129105a3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56e1e4ff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COD-EXPORT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COD-EXPORT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604 089 637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8 533 737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33 765 207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185 533 056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TEVAL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ERIK MATHIESEN HOLDING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24-26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www.bacalhau.no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984 265 700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COD-EXPORT AS</a:t>
            </a:r>
          </a:p>
        </p:txBody>
      </p:sp>
    </p:spTree>
  </p:cSld>
  <p:clrMapOvr>
    <a:masterClrMapping xmlns:a="http://schemas.openxmlformats.org/drawingml/2006/main"/>
  </p:clrMapOvr>
</p:sld>
</file>