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1485bcbef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9584bde4f4a66"/>
  </p:sldMasterIdLst>
  <p:sldIdLst>
    <p:sldId xmlns:r="http://schemas.openxmlformats.org/officeDocument/2006/relationships" id="256" r:id="R61a8bec022454d7d"/>
    <p:sldId xmlns:r="http://schemas.openxmlformats.org/officeDocument/2006/relationships" id="257" r:id="R55d8a0df23c54075"/>
    <p:sldId xmlns:r="http://schemas.openxmlformats.org/officeDocument/2006/relationships" id="258" r:id="R2639b6d293bf4128"/>
    <p:sldId xmlns:r="http://schemas.openxmlformats.org/officeDocument/2006/relationships" id="259" r:id="R73ee3124df5346f3"/>
    <p:sldId xmlns:r="http://schemas.openxmlformats.org/officeDocument/2006/relationships" id="260" r:id="R89bd4edc274149db"/>
    <p:sldId xmlns:r="http://schemas.openxmlformats.org/officeDocument/2006/relationships" id="261" r:id="Rbf3815ed3b97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9584bde4f4a66" /><Relationship Type="http://schemas.openxmlformats.org/officeDocument/2006/relationships/slide" Target="/ppt/slides/slide1.xml" Id="R61a8bec022454d7d" /><Relationship Type="http://schemas.openxmlformats.org/officeDocument/2006/relationships/slide" Target="/ppt/slides/slide2.xml" Id="R55d8a0df23c54075" /><Relationship Type="http://schemas.openxmlformats.org/officeDocument/2006/relationships/slide" Target="/ppt/slides/slide3.xml" Id="R2639b6d293bf4128" /><Relationship Type="http://schemas.openxmlformats.org/officeDocument/2006/relationships/slide" Target="/ppt/slides/slide4.xml" Id="R73ee3124df5346f3" /><Relationship Type="http://schemas.openxmlformats.org/officeDocument/2006/relationships/slide" Target="/ppt/slides/slide5.xml" Id="R89bd4edc274149db" /><Relationship Type="http://schemas.openxmlformats.org/officeDocument/2006/relationships/slide" Target="/ppt/slides/slide6.xml" Id="Rbf3815ed3b97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2c3d0bf5b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8cda865140f0" /><Relationship Type="http://schemas.openxmlformats.org/officeDocument/2006/relationships/theme" Target="/ppt/slideMasters/theme/theme1.xml" Id="R47547a02e200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18cda8651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45d5a52b5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00d8d3d09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13d21c3e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2a5d9c12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d14d30a8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ec2adab7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COD-EXPORT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24-26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www.bacalhau.no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984 265 700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