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715233cee04c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1977610464128"/>
  </p:sldMasterIdLst>
  <p:sldIdLst>
    <p:sldId xmlns:r="http://schemas.openxmlformats.org/officeDocument/2006/relationships" id="256" r:id="Rc1f0801c67dc4472"/>
    <p:sldId xmlns:r="http://schemas.openxmlformats.org/officeDocument/2006/relationships" id="257" r:id="R9cb33195e7bb4c8b"/>
    <p:sldId xmlns:r="http://schemas.openxmlformats.org/officeDocument/2006/relationships" id="258" r:id="Reedd5c50c5854370"/>
    <p:sldId xmlns:r="http://schemas.openxmlformats.org/officeDocument/2006/relationships" id="259" r:id="R031f3a2b361e44cf"/>
    <p:sldId xmlns:r="http://schemas.openxmlformats.org/officeDocument/2006/relationships" id="260" r:id="R9ecec3b6ae9c41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1977610464128" /><Relationship Type="http://schemas.openxmlformats.org/officeDocument/2006/relationships/slide" Target="/ppt/slides/slide1.xml" Id="Rc1f0801c67dc4472" /><Relationship Type="http://schemas.openxmlformats.org/officeDocument/2006/relationships/slide" Target="/ppt/slides/slide2.xml" Id="R9cb33195e7bb4c8b" /><Relationship Type="http://schemas.openxmlformats.org/officeDocument/2006/relationships/slide" Target="/ppt/slides/slide3.xml" Id="Reedd5c50c5854370" /><Relationship Type="http://schemas.openxmlformats.org/officeDocument/2006/relationships/slide" Target="/ppt/slides/slide4.xml" Id="R031f3a2b361e44cf" /><Relationship Type="http://schemas.openxmlformats.org/officeDocument/2006/relationships/slide" Target="/ppt/slides/slide5.xml" Id="R9ecec3b6ae9c41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ec65062f0a46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5c189fbe546ee" /><Relationship Type="http://schemas.openxmlformats.org/officeDocument/2006/relationships/theme" Target="/ppt/slideMasters/theme/theme1.xml" Id="Rd4d823af63e5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a5c189fbe546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9a8f9a530544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3accf9b6b4d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28bfc91ff46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71fb8e6284c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ecb30f9644f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JÆRSTOLSENTER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JÆRSTOLSENTER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JÆRSTOLSENTER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JÆRSTOLSENTER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JÆRSTOLSENTER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JÆRSTOLSENTER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984 261 128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JÆRSTOLSENTER AS</a:t>
            </a:r>
          </a:p>
        </p:txBody>
      </p:sp>
    </p:spTree>
  </p:cSld>
  <p:clrMapOvr>
    <a:masterClrMapping xmlns:a="http://schemas.openxmlformats.org/drawingml/2006/main"/>
  </p:clrMapOvr>
</p:sld>
</file>