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d8a7dbce5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576073059411e"/>
  </p:sldMasterIdLst>
  <p:sldIdLst>
    <p:sldId xmlns:r="http://schemas.openxmlformats.org/officeDocument/2006/relationships" id="256" r:id="R84158e9ffab5478e"/>
    <p:sldId xmlns:r="http://schemas.openxmlformats.org/officeDocument/2006/relationships" id="257" r:id="R528442a8eca94f38"/>
    <p:sldId xmlns:r="http://schemas.openxmlformats.org/officeDocument/2006/relationships" id="258" r:id="R7fea9b8d1e5f4500"/>
    <p:sldId xmlns:r="http://schemas.openxmlformats.org/officeDocument/2006/relationships" id="259" r:id="R0704723daf4f44e7"/>
    <p:sldId xmlns:r="http://schemas.openxmlformats.org/officeDocument/2006/relationships" id="260" r:id="R431d8121fcac479e"/>
    <p:sldId xmlns:r="http://schemas.openxmlformats.org/officeDocument/2006/relationships" id="261" r:id="Ra92c3ad4ded6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576073059411e" /><Relationship Type="http://schemas.openxmlformats.org/officeDocument/2006/relationships/slide" Target="/ppt/slides/slide1.xml" Id="R84158e9ffab5478e" /><Relationship Type="http://schemas.openxmlformats.org/officeDocument/2006/relationships/slide" Target="/ppt/slides/slide2.xml" Id="R528442a8eca94f38" /><Relationship Type="http://schemas.openxmlformats.org/officeDocument/2006/relationships/slide" Target="/ppt/slides/slide3.xml" Id="R7fea9b8d1e5f4500" /><Relationship Type="http://schemas.openxmlformats.org/officeDocument/2006/relationships/slide" Target="/ppt/slides/slide4.xml" Id="R0704723daf4f44e7" /><Relationship Type="http://schemas.openxmlformats.org/officeDocument/2006/relationships/slide" Target="/ppt/slides/slide5.xml" Id="R431d8121fcac479e" /><Relationship Type="http://schemas.openxmlformats.org/officeDocument/2006/relationships/slide" Target="/ppt/slides/slide6.xml" Id="Ra92c3ad4ded6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94ac21ee8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5370414944ef0" /><Relationship Type="http://schemas.openxmlformats.org/officeDocument/2006/relationships/theme" Target="/ppt/slideMasters/theme/theme1.xml" Id="Rf34924f06fa841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537041494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5929f81e9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043046e22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693116c99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5f177ddd6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42fdc2ad2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e3d3ed00841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ISAKSEN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ISAKSEN EIENDOM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ISAKSEN ENDRESTAD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984 255 969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EIENDOM AS</a:t>
            </a:r>
          </a:p>
        </p:txBody>
      </p:sp>
    </p:spTree>
  </p:cSld>
  <p:clrMapOvr>
    <a:masterClrMapping xmlns:a="http://schemas.openxmlformats.org/drawingml/2006/main"/>
  </p:clrMapOvr>
</p:sld>
</file>