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b2be7da1c40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f3b12347f5479e"/>
  </p:sldMasterIdLst>
  <p:sldIdLst>
    <p:sldId xmlns:r="http://schemas.openxmlformats.org/officeDocument/2006/relationships" id="256" r:id="Rcb3b9ad3c3ed49f5"/>
    <p:sldId xmlns:r="http://schemas.openxmlformats.org/officeDocument/2006/relationships" id="257" r:id="Rfac2533fc0b84672"/>
    <p:sldId xmlns:r="http://schemas.openxmlformats.org/officeDocument/2006/relationships" id="258" r:id="Rc5923ece051548ee"/>
    <p:sldId xmlns:r="http://schemas.openxmlformats.org/officeDocument/2006/relationships" id="259" r:id="Rd4089657bace4ae6"/>
    <p:sldId xmlns:r="http://schemas.openxmlformats.org/officeDocument/2006/relationships" id="260" r:id="Rb14b444261504d20"/>
    <p:sldId xmlns:r="http://schemas.openxmlformats.org/officeDocument/2006/relationships" id="261" r:id="R2f5bd51075d5471a"/>
    <p:sldId xmlns:r="http://schemas.openxmlformats.org/officeDocument/2006/relationships" id="262" r:id="R80254256f28840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3b12347f5479e" /><Relationship Type="http://schemas.openxmlformats.org/officeDocument/2006/relationships/slide" Target="/ppt/slides/slide1.xml" Id="Rcb3b9ad3c3ed49f5" /><Relationship Type="http://schemas.openxmlformats.org/officeDocument/2006/relationships/slide" Target="/ppt/slides/slide2.xml" Id="Rfac2533fc0b84672" /><Relationship Type="http://schemas.openxmlformats.org/officeDocument/2006/relationships/slide" Target="/ppt/slides/slide3.xml" Id="Rc5923ece051548ee" /><Relationship Type="http://schemas.openxmlformats.org/officeDocument/2006/relationships/slide" Target="/ppt/slides/slide4.xml" Id="Rd4089657bace4ae6" /><Relationship Type="http://schemas.openxmlformats.org/officeDocument/2006/relationships/slide" Target="/ppt/slides/slide5.xml" Id="Rb14b444261504d20" /><Relationship Type="http://schemas.openxmlformats.org/officeDocument/2006/relationships/slide" Target="/ppt/slides/slide6.xml" Id="R2f5bd51075d5471a" /><Relationship Type="http://schemas.openxmlformats.org/officeDocument/2006/relationships/slide" Target="/ppt/slides/slide7.xml" Id="R80254256f28840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fdd3a6d84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f9bae3f7b45b3" /><Relationship Type="http://schemas.openxmlformats.org/officeDocument/2006/relationships/theme" Target="/ppt/slideMasters/theme/theme1.xml" Id="R5f1a14a61c774f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4f9bae3f7b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c6325855348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1652748c7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cc90415c7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88829b52c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539a5ca8b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5265fb62441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755e699d745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SÆBØVIK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SÆBØVIK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SÆBØVIK EIGEDOM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SÆBØVIK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SÆBØVIK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SÆBØVIK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798 411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−460 966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14 839 551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15 516 559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SÆBØVIK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SÆBØVIK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984 255 829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SÆBØVIK EIGEDOM AS</a:t>
            </a:r>
          </a:p>
        </p:txBody>
      </p:sp>
    </p:spTree>
  </p:cSld>
  <p:clrMapOvr>
    <a:masterClrMapping xmlns:a="http://schemas.openxmlformats.org/drawingml/2006/main"/>
  </p:clrMapOvr>
</p:sld>
</file>