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c65035872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5a43df2d34658"/>
  </p:sldMasterIdLst>
  <p:sldIdLst>
    <p:sldId xmlns:r="http://schemas.openxmlformats.org/officeDocument/2006/relationships" id="256" r:id="Rc205f789d39a4f33"/>
    <p:sldId xmlns:r="http://schemas.openxmlformats.org/officeDocument/2006/relationships" id="257" r:id="R0fb92a1a0d5d4a2a"/>
    <p:sldId xmlns:r="http://schemas.openxmlformats.org/officeDocument/2006/relationships" id="258" r:id="R4fbe80afe87b40d1"/>
    <p:sldId xmlns:r="http://schemas.openxmlformats.org/officeDocument/2006/relationships" id="259" r:id="R7d084b1fca4b4317"/>
    <p:sldId xmlns:r="http://schemas.openxmlformats.org/officeDocument/2006/relationships" id="260" r:id="R87fde844229d40ae"/>
    <p:sldId xmlns:r="http://schemas.openxmlformats.org/officeDocument/2006/relationships" id="261" r:id="Rb2e849b77cb24f57"/>
    <p:sldId xmlns:r="http://schemas.openxmlformats.org/officeDocument/2006/relationships" id="262" r:id="R3d7f6061f736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5a43df2d34658" /><Relationship Type="http://schemas.openxmlformats.org/officeDocument/2006/relationships/slide" Target="/ppt/slides/slide1.xml" Id="Rc205f789d39a4f33" /><Relationship Type="http://schemas.openxmlformats.org/officeDocument/2006/relationships/slide" Target="/ppt/slides/slide2.xml" Id="R0fb92a1a0d5d4a2a" /><Relationship Type="http://schemas.openxmlformats.org/officeDocument/2006/relationships/slide" Target="/ppt/slides/slide3.xml" Id="R4fbe80afe87b40d1" /><Relationship Type="http://schemas.openxmlformats.org/officeDocument/2006/relationships/slide" Target="/ppt/slides/slide4.xml" Id="R7d084b1fca4b4317" /><Relationship Type="http://schemas.openxmlformats.org/officeDocument/2006/relationships/slide" Target="/ppt/slides/slide5.xml" Id="R87fde844229d40ae" /><Relationship Type="http://schemas.openxmlformats.org/officeDocument/2006/relationships/slide" Target="/ppt/slides/slide6.xml" Id="Rb2e849b77cb24f57" /><Relationship Type="http://schemas.openxmlformats.org/officeDocument/2006/relationships/slide" Target="/ppt/slides/slide7.xml" Id="R3d7f6061f736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203c5e883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70ed48ae04a74" /><Relationship Type="http://schemas.openxmlformats.org/officeDocument/2006/relationships/theme" Target="/ppt/slideMasters/theme/theme1.xml" Id="R3b2a093946ff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170ed48ae0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d8788c5fa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076906a4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bada7d32d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ed3c053c24b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4e34d3d9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0f2bae4c0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f06a8f49343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ONLINE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ONLINE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439 741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EFACTORY AS  –  69,4 %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ONLINE TECHNOLOGY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ARNE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ÅNESTAD TROND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WANSUK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984 255 330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ONLINE TECHNOLOGY AS</a:t>
            </a:r>
          </a:p>
        </p:txBody>
      </p:sp>
    </p:spTree>
  </p:cSld>
  <p:clrMapOvr>
    <a:masterClrMapping xmlns:a="http://schemas.openxmlformats.org/drawingml/2006/main"/>
  </p:clrMapOvr>
</p:sld>
</file>