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8558f7d2e64f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86c20165134503"/>
  </p:sldMasterIdLst>
  <p:sldIdLst>
    <p:sldId xmlns:r="http://schemas.openxmlformats.org/officeDocument/2006/relationships" id="256" r:id="R074594a3c4294581"/>
    <p:sldId xmlns:r="http://schemas.openxmlformats.org/officeDocument/2006/relationships" id="257" r:id="R57e93274c9294556"/>
    <p:sldId xmlns:r="http://schemas.openxmlformats.org/officeDocument/2006/relationships" id="258" r:id="R1a35e5685b62428f"/>
    <p:sldId xmlns:r="http://schemas.openxmlformats.org/officeDocument/2006/relationships" id="259" r:id="R2fff429ae31e45d2"/>
    <p:sldId xmlns:r="http://schemas.openxmlformats.org/officeDocument/2006/relationships" id="260" r:id="R1a9067ce97654e52"/>
    <p:sldId xmlns:r="http://schemas.openxmlformats.org/officeDocument/2006/relationships" id="261" r:id="R9f41170eff88419b"/>
    <p:sldId xmlns:r="http://schemas.openxmlformats.org/officeDocument/2006/relationships" id="262" r:id="Rc6c3689ebe564a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6c20165134503" /><Relationship Type="http://schemas.openxmlformats.org/officeDocument/2006/relationships/slide" Target="/ppt/slides/slide1.xml" Id="R074594a3c4294581" /><Relationship Type="http://schemas.openxmlformats.org/officeDocument/2006/relationships/slide" Target="/ppt/slides/slide2.xml" Id="R57e93274c9294556" /><Relationship Type="http://schemas.openxmlformats.org/officeDocument/2006/relationships/slide" Target="/ppt/slides/slide3.xml" Id="R1a35e5685b62428f" /><Relationship Type="http://schemas.openxmlformats.org/officeDocument/2006/relationships/slide" Target="/ppt/slides/slide4.xml" Id="R2fff429ae31e45d2" /><Relationship Type="http://schemas.openxmlformats.org/officeDocument/2006/relationships/slide" Target="/ppt/slides/slide5.xml" Id="R1a9067ce97654e52" /><Relationship Type="http://schemas.openxmlformats.org/officeDocument/2006/relationships/slide" Target="/ppt/slides/slide6.xml" Id="R9f41170eff88419b" /><Relationship Type="http://schemas.openxmlformats.org/officeDocument/2006/relationships/slide" Target="/ppt/slides/slide7.xml" Id="Rc6c3689ebe564a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5ab4e9e4084c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36dff109c42e7" /><Relationship Type="http://schemas.openxmlformats.org/officeDocument/2006/relationships/theme" Target="/ppt/slideMasters/theme/theme1.xml" Id="Ra8ec1d33200a47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636dff109c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19970bd3648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8a4ff17024a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037e6c4674d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0f169d3864a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253c77f3940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5be5ebb4246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32f2990c545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TORES MOTORSERVICE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TORES MOTORSERVICE AS ble etablert [år] og holder til i Vøyenenga.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13 575 914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6 874 513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TORE STRAND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MOTORSERVICE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Ringeriksveien 158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1339 Vøyenenga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15 05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984 255 276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MOTORSERVICE AS</a:t>
            </a:r>
          </a:p>
        </p:txBody>
      </p:sp>
    </p:spTree>
  </p:cSld>
  <p:clrMapOvr>
    <a:masterClrMapping xmlns:a="http://schemas.openxmlformats.org/drawingml/2006/main"/>
  </p:clrMapOvr>
</p:sld>
</file>