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7bc6bb8c7f42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13690267ac4ae6"/>
  </p:sldMasterIdLst>
  <p:sldIdLst>
    <p:sldId xmlns:r="http://schemas.openxmlformats.org/officeDocument/2006/relationships" id="256" r:id="Rf8aef8b3f84c4af2"/>
    <p:sldId xmlns:r="http://schemas.openxmlformats.org/officeDocument/2006/relationships" id="257" r:id="Rd7613f854a6e420a"/>
    <p:sldId xmlns:r="http://schemas.openxmlformats.org/officeDocument/2006/relationships" id="258" r:id="R3dff057b80884d62"/>
    <p:sldId xmlns:r="http://schemas.openxmlformats.org/officeDocument/2006/relationships" id="259" r:id="R63c4b866c2ca46cf"/>
    <p:sldId xmlns:r="http://schemas.openxmlformats.org/officeDocument/2006/relationships" id="260" r:id="R4f2482247372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3690267ac4ae6" /><Relationship Type="http://schemas.openxmlformats.org/officeDocument/2006/relationships/slide" Target="/ppt/slides/slide1.xml" Id="Rf8aef8b3f84c4af2" /><Relationship Type="http://schemas.openxmlformats.org/officeDocument/2006/relationships/slide" Target="/ppt/slides/slide2.xml" Id="Rd7613f854a6e420a" /><Relationship Type="http://schemas.openxmlformats.org/officeDocument/2006/relationships/slide" Target="/ppt/slides/slide3.xml" Id="R3dff057b80884d62" /><Relationship Type="http://schemas.openxmlformats.org/officeDocument/2006/relationships/slide" Target="/ppt/slides/slide4.xml" Id="R63c4b866c2ca46cf" /><Relationship Type="http://schemas.openxmlformats.org/officeDocument/2006/relationships/slide" Target="/ppt/slides/slide5.xml" Id="R4f2482247372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7b6301ee9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a0d86a8b24fd7" /><Relationship Type="http://schemas.openxmlformats.org/officeDocument/2006/relationships/theme" Target="/ppt/slideMasters/theme/theme1.xml" Id="Rac9a8850359d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a0d86a8b2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0ef1274ed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14768eaf6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bf73705d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c519e807e40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0baf6fd1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L STRØMBORGVN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 STRØMBORGVN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L STRØMBORGVN 22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 STRØMBORGVN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 STRØMBORGVN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 STRØMBORGVN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984 247 214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 STRØMBORGVN 22 AS</a:t>
            </a:r>
          </a:p>
        </p:txBody>
      </p:sp>
    </p:spTree>
  </p:cSld>
  <p:clrMapOvr>
    <a:masterClrMapping xmlns:a="http://schemas.openxmlformats.org/drawingml/2006/main"/>
  </p:clrMapOvr>
</p:sld>
</file>