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dc1743c7ec4f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cc225e5a514d85"/>
  </p:sldMasterIdLst>
  <p:sldIdLst>
    <p:sldId xmlns:r="http://schemas.openxmlformats.org/officeDocument/2006/relationships" id="256" r:id="Rfb8b204f0c084eb0"/>
    <p:sldId xmlns:r="http://schemas.openxmlformats.org/officeDocument/2006/relationships" id="257" r:id="Rf3c2fd9f52c84be8"/>
    <p:sldId xmlns:r="http://schemas.openxmlformats.org/officeDocument/2006/relationships" id="258" r:id="Ra1dd1338e6c14cc7"/>
    <p:sldId xmlns:r="http://schemas.openxmlformats.org/officeDocument/2006/relationships" id="259" r:id="R4f1d181a9519410e"/>
    <p:sldId xmlns:r="http://schemas.openxmlformats.org/officeDocument/2006/relationships" id="260" r:id="Rb3da55cbb70a46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cc225e5a514d85" /><Relationship Type="http://schemas.openxmlformats.org/officeDocument/2006/relationships/slide" Target="/ppt/slides/slide1.xml" Id="Rfb8b204f0c084eb0" /><Relationship Type="http://schemas.openxmlformats.org/officeDocument/2006/relationships/slide" Target="/ppt/slides/slide2.xml" Id="Rf3c2fd9f52c84be8" /><Relationship Type="http://schemas.openxmlformats.org/officeDocument/2006/relationships/slide" Target="/ppt/slides/slide3.xml" Id="Ra1dd1338e6c14cc7" /><Relationship Type="http://schemas.openxmlformats.org/officeDocument/2006/relationships/slide" Target="/ppt/slides/slide4.xml" Id="R4f1d181a9519410e" /><Relationship Type="http://schemas.openxmlformats.org/officeDocument/2006/relationships/slide" Target="/ppt/slides/slide5.xml" Id="Rb3da55cbb70a46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4f55c074c64b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431a609e048be" /><Relationship Type="http://schemas.openxmlformats.org/officeDocument/2006/relationships/theme" Target="/ppt/slideMasters/theme/theme1.xml" Id="R2ad4170b055a4b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5431a609e048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78f5a4a4241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9fde7778f48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b3d8241204a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6cc9544fb4a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e13ddfda141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TRAMPE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TRAMPE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TRAMPE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TRAMPE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TRAMPE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TRAMPE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984 245 513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TRAMPE AS</a:t>
            </a:r>
          </a:p>
        </p:txBody>
      </p:sp>
    </p:spTree>
  </p:cSld>
  <p:clrMapOvr>
    <a:masterClrMapping xmlns:a="http://schemas.openxmlformats.org/drawingml/2006/main"/>
  </p:clrMapOvr>
</p:sld>
</file>