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d4eea0fb14a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227a41055a40d6"/>
  </p:sldMasterIdLst>
  <p:sldIdLst>
    <p:sldId xmlns:r="http://schemas.openxmlformats.org/officeDocument/2006/relationships" id="256" r:id="R0959064e145645ad"/>
    <p:sldId xmlns:r="http://schemas.openxmlformats.org/officeDocument/2006/relationships" id="257" r:id="Rbc2ac7908aae4e19"/>
    <p:sldId xmlns:r="http://schemas.openxmlformats.org/officeDocument/2006/relationships" id="258" r:id="Rabfca1c400414628"/>
    <p:sldId xmlns:r="http://schemas.openxmlformats.org/officeDocument/2006/relationships" id="259" r:id="Ra10d39d9e8e74527"/>
    <p:sldId xmlns:r="http://schemas.openxmlformats.org/officeDocument/2006/relationships" id="260" r:id="R26b04685f6e74963"/>
    <p:sldId xmlns:r="http://schemas.openxmlformats.org/officeDocument/2006/relationships" id="261" r:id="R92edf53d29914e6f"/>
    <p:sldId xmlns:r="http://schemas.openxmlformats.org/officeDocument/2006/relationships" id="262" r:id="R7392a0b6ccc043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227a41055a40d6" /><Relationship Type="http://schemas.openxmlformats.org/officeDocument/2006/relationships/slide" Target="/ppt/slides/slide1.xml" Id="R0959064e145645ad" /><Relationship Type="http://schemas.openxmlformats.org/officeDocument/2006/relationships/slide" Target="/ppt/slides/slide2.xml" Id="Rbc2ac7908aae4e19" /><Relationship Type="http://schemas.openxmlformats.org/officeDocument/2006/relationships/slide" Target="/ppt/slides/slide3.xml" Id="Rabfca1c400414628" /><Relationship Type="http://schemas.openxmlformats.org/officeDocument/2006/relationships/slide" Target="/ppt/slides/slide4.xml" Id="Ra10d39d9e8e74527" /><Relationship Type="http://schemas.openxmlformats.org/officeDocument/2006/relationships/slide" Target="/ppt/slides/slide5.xml" Id="R26b04685f6e74963" /><Relationship Type="http://schemas.openxmlformats.org/officeDocument/2006/relationships/slide" Target="/ppt/slides/slide6.xml" Id="R92edf53d29914e6f" /><Relationship Type="http://schemas.openxmlformats.org/officeDocument/2006/relationships/slide" Target="/ppt/slides/slide7.xml" Id="R7392a0b6ccc043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edb302d53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7fd2f4f824f5c" /><Relationship Type="http://schemas.openxmlformats.org/officeDocument/2006/relationships/theme" Target="/ppt/slideMasters/theme/theme1.xml" Id="R14478c08c2574c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7fd2f4f824f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76439293d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3428ffb244a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884dd378a4d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debef5e414c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fd106878b42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f5ed422324a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5aaea824148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KAI FALLET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KAI FALLET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−307 798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864 136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FALLET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Østerliveien 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73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984 234 155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