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af13469cc1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44de3142704f26"/>
  </p:sldMasterIdLst>
  <p:sldIdLst>
    <p:sldId xmlns:r="http://schemas.openxmlformats.org/officeDocument/2006/relationships" id="256" r:id="R7a8c4eb1c4c744ef"/>
    <p:sldId xmlns:r="http://schemas.openxmlformats.org/officeDocument/2006/relationships" id="257" r:id="R13a9df035eb2440e"/>
    <p:sldId xmlns:r="http://schemas.openxmlformats.org/officeDocument/2006/relationships" id="258" r:id="Rf5cfcff9b41043d8"/>
    <p:sldId xmlns:r="http://schemas.openxmlformats.org/officeDocument/2006/relationships" id="259" r:id="R304336ca4f824b19"/>
    <p:sldId xmlns:r="http://schemas.openxmlformats.org/officeDocument/2006/relationships" id="260" r:id="Rd29117656c84466e"/>
    <p:sldId xmlns:r="http://schemas.openxmlformats.org/officeDocument/2006/relationships" id="261" r:id="R7346d92f06364727"/>
    <p:sldId xmlns:r="http://schemas.openxmlformats.org/officeDocument/2006/relationships" id="262" r:id="Rab6af1c85ab64b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4de3142704f26" /><Relationship Type="http://schemas.openxmlformats.org/officeDocument/2006/relationships/slide" Target="/ppt/slides/slide1.xml" Id="R7a8c4eb1c4c744ef" /><Relationship Type="http://schemas.openxmlformats.org/officeDocument/2006/relationships/slide" Target="/ppt/slides/slide2.xml" Id="R13a9df035eb2440e" /><Relationship Type="http://schemas.openxmlformats.org/officeDocument/2006/relationships/slide" Target="/ppt/slides/slide3.xml" Id="Rf5cfcff9b41043d8" /><Relationship Type="http://schemas.openxmlformats.org/officeDocument/2006/relationships/slide" Target="/ppt/slides/slide4.xml" Id="R304336ca4f824b19" /><Relationship Type="http://schemas.openxmlformats.org/officeDocument/2006/relationships/slide" Target="/ppt/slides/slide5.xml" Id="Rd29117656c84466e" /><Relationship Type="http://schemas.openxmlformats.org/officeDocument/2006/relationships/slide" Target="/ppt/slides/slide6.xml" Id="R7346d92f06364727" /><Relationship Type="http://schemas.openxmlformats.org/officeDocument/2006/relationships/slide" Target="/ppt/slides/slide7.xml" Id="Rab6af1c85ab64b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28f7af9fb46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6099ef9d546cd" /><Relationship Type="http://schemas.openxmlformats.org/officeDocument/2006/relationships/theme" Target="/ppt/slideMasters/theme/theme1.xml" Id="Rad184b0903a94c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6099ef9d546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d1869310f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ab3a1e404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40b76686e4c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d209786904b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5af6ea63348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8a1cd7e854e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2079fbf2a4f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KAI FALLET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KAI FALLET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KAI FALLET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KAI FALLET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KAI FALLET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KAI FALLET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2 787 285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1 474 040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KAI FALLET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FALLET KAI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KAI FALLET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9F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74 73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984 234 155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KAI FALLET AS</a:t>
            </a:r>
          </a:p>
        </p:txBody>
      </p:sp>
    </p:spTree>
  </p:cSld>
  <p:clrMapOvr>
    <a:masterClrMapping xmlns:a="http://schemas.openxmlformats.org/drawingml/2006/main"/>
  </p:clrMapOvr>
</p:sld>
</file>