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9de22213a640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a03bf8543c4e3b"/>
  </p:sldMasterIdLst>
  <p:sldIdLst>
    <p:sldId xmlns:r="http://schemas.openxmlformats.org/officeDocument/2006/relationships" id="256" r:id="R5b4adca6a62d4cc0"/>
    <p:sldId xmlns:r="http://schemas.openxmlformats.org/officeDocument/2006/relationships" id="257" r:id="Rb2ddc97a6fdd4869"/>
    <p:sldId xmlns:r="http://schemas.openxmlformats.org/officeDocument/2006/relationships" id="258" r:id="R3c6cd7e4d63d4b72"/>
    <p:sldId xmlns:r="http://schemas.openxmlformats.org/officeDocument/2006/relationships" id="259" r:id="Rd61067e28b684bc9"/>
    <p:sldId xmlns:r="http://schemas.openxmlformats.org/officeDocument/2006/relationships" id="260" r:id="R14989ace2f404201"/>
    <p:sldId xmlns:r="http://schemas.openxmlformats.org/officeDocument/2006/relationships" id="261" r:id="R3d33a36473d6472a"/>
    <p:sldId xmlns:r="http://schemas.openxmlformats.org/officeDocument/2006/relationships" id="262" r:id="Rc73e8731ad464b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a03bf8543c4e3b" /><Relationship Type="http://schemas.openxmlformats.org/officeDocument/2006/relationships/slide" Target="/ppt/slides/slide1.xml" Id="R5b4adca6a62d4cc0" /><Relationship Type="http://schemas.openxmlformats.org/officeDocument/2006/relationships/slide" Target="/ppt/slides/slide2.xml" Id="Rb2ddc97a6fdd4869" /><Relationship Type="http://schemas.openxmlformats.org/officeDocument/2006/relationships/slide" Target="/ppt/slides/slide3.xml" Id="R3c6cd7e4d63d4b72" /><Relationship Type="http://schemas.openxmlformats.org/officeDocument/2006/relationships/slide" Target="/ppt/slides/slide4.xml" Id="Rd61067e28b684bc9" /><Relationship Type="http://schemas.openxmlformats.org/officeDocument/2006/relationships/slide" Target="/ppt/slides/slide5.xml" Id="R14989ace2f404201" /><Relationship Type="http://schemas.openxmlformats.org/officeDocument/2006/relationships/slide" Target="/ppt/slides/slide6.xml" Id="R3d33a36473d6472a" /><Relationship Type="http://schemas.openxmlformats.org/officeDocument/2006/relationships/slide" Target="/ppt/slides/slide7.xml" Id="Rc73e8731ad464b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8f6d477e5548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4fc3e0160479e" /><Relationship Type="http://schemas.openxmlformats.org/officeDocument/2006/relationships/theme" Target="/ppt/slideMasters/theme/theme1.xml" Id="R5a9046affbc046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74fc3e016047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dce75813e42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ed57e018b41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82a50371f44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b6a0be8b348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7e966298f43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0e962b27348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774c02e2641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FORVALTNINGSENTERET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FORVALTNINGSENTERET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23 296 008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2 389 315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24 085 889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30 960 002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SELJORD HOLDING AS  –  55,1 %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 JAN TERJE  –  17,8 %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 SOLBERG HOLDING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BENTE  –  13,5 %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Leivsteinvegen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3684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55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js@forvaltningsenteret.no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www.forvaltningsenteret.no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984 227 876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FORVALTNINGSENTERET AS</a:t>
            </a:r>
          </a:p>
        </p:txBody>
      </p:sp>
    </p:spTree>
  </p:cSld>
  <p:clrMapOvr>
    <a:masterClrMapping xmlns:a="http://schemas.openxmlformats.org/drawingml/2006/main"/>
  </p:clrMapOvr>
</p:sld>
</file>