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7b3657c3b3d477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42beb2dc6c4540"/>
  </p:sldMasterIdLst>
  <p:sldIdLst>
    <p:sldId xmlns:r="http://schemas.openxmlformats.org/officeDocument/2006/relationships" id="256" r:id="R53e614577e354ef9"/>
    <p:sldId xmlns:r="http://schemas.openxmlformats.org/officeDocument/2006/relationships" id="257" r:id="Re186ba9a65bf45e7"/>
    <p:sldId xmlns:r="http://schemas.openxmlformats.org/officeDocument/2006/relationships" id="258" r:id="R41c7a193e8594b3e"/>
    <p:sldId xmlns:r="http://schemas.openxmlformats.org/officeDocument/2006/relationships" id="259" r:id="R2ee5ad2d09cd44f2"/>
    <p:sldId xmlns:r="http://schemas.openxmlformats.org/officeDocument/2006/relationships" id="260" r:id="R1ae05a1485214364"/>
    <p:sldId xmlns:r="http://schemas.openxmlformats.org/officeDocument/2006/relationships" id="261" r:id="R2071bdb21d834cd7"/>
    <p:sldId xmlns:r="http://schemas.openxmlformats.org/officeDocument/2006/relationships" id="262" r:id="Rc0bb0e348152490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42beb2dc6c4540" /><Relationship Type="http://schemas.openxmlformats.org/officeDocument/2006/relationships/slide" Target="/ppt/slides/slide1.xml" Id="R53e614577e354ef9" /><Relationship Type="http://schemas.openxmlformats.org/officeDocument/2006/relationships/slide" Target="/ppt/slides/slide2.xml" Id="Re186ba9a65bf45e7" /><Relationship Type="http://schemas.openxmlformats.org/officeDocument/2006/relationships/slide" Target="/ppt/slides/slide3.xml" Id="R41c7a193e8594b3e" /><Relationship Type="http://schemas.openxmlformats.org/officeDocument/2006/relationships/slide" Target="/ppt/slides/slide4.xml" Id="R2ee5ad2d09cd44f2" /><Relationship Type="http://schemas.openxmlformats.org/officeDocument/2006/relationships/slide" Target="/ppt/slides/slide5.xml" Id="R1ae05a1485214364" /><Relationship Type="http://schemas.openxmlformats.org/officeDocument/2006/relationships/slide" Target="/ppt/slides/slide6.xml" Id="R2071bdb21d834cd7" /><Relationship Type="http://schemas.openxmlformats.org/officeDocument/2006/relationships/slide" Target="/ppt/slides/slide7.xml" Id="Rc0bb0e348152490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db78cf45fd481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5e6fffb7fb4969" /><Relationship Type="http://schemas.openxmlformats.org/officeDocument/2006/relationships/theme" Target="/ppt/slideMasters/theme/theme1.xml" Id="R5b6701d7a2ab4a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5e6fffb7fb49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a9c103e51642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8b8d94d77a48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4bdd93bd9242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ce5282c5d74e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2e0af930f2477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f973e6a7f548d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24ca2f934e4d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JONASSEN RØRSERVICE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JONASSEN RØRSERVICE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JONASSEN RØRSERVICE AS ble etablert [år] og holder til i Rypefjord.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JONASSEN RØRSERVICE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JONASSEN RØRSERVICE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JONASSEN RØRSERVICE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15 651 803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−116 647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−158 203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4 915 313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7 691 292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JONASSEN RØRSERVICE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EGIL JONASSEN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JONASSEN RØRSERVICE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Storsvingen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9610 Rypefjord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78 41 93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984 223 722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JONASSEN RØRSERVICE AS</a:t>
            </a:r>
          </a:p>
        </p:txBody>
      </p:sp>
    </p:spTree>
  </p:cSld>
  <p:clrMapOvr>
    <a:masterClrMapping xmlns:a="http://schemas.openxmlformats.org/drawingml/2006/main"/>
  </p:clrMapOvr>
</p:sld>
</file>