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acb5adc34042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225e4d6289411b"/>
  </p:sldMasterIdLst>
  <p:sldIdLst>
    <p:sldId xmlns:r="http://schemas.openxmlformats.org/officeDocument/2006/relationships" id="256" r:id="R6382ef9fdb2f4a7d"/>
    <p:sldId xmlns:r="http://schemas.openxmlformats.org/officeDocument/2006/relationships" id="257" r:id="R08acca2e103b4fca"/>
    <p:sldId xmlns:r="http://schemas.openxmlformats.org/officeDocument/2006/relationships" id="258" r:id="R09efeec847b54a34"/>
    <p:sldId xmlns:r="http://schemas.openxmlformats.org/officeDocument/2006/relationships" id="259" r:id="R231dda132245498d"/>
    <p:sldId xmlns:r="http://schemas.openxmlformats.org/officeDocument/2006/relationships" id="260" r:id="R5b5a590be0b34ba4"/>
    <p:sldId xmlns:r="http://schemas.openxmlformats.org/officeDocument/2006/relationships" id="261" r:id="R847f8d1aaa7a42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25e4d6289411b" /><Relationship Type="http://schemas.openxmlformats.org/officeDocument/2006/relationships/slide" Target="/ppt/slides/slide1.xml" Id="R6382ef9fdb2f4a7d" /><Relationship Type="http://schemas.openxmlformats.org/officeDocument/2006/relationships/slide" Target="/ppt/slides/slide2.xml" Id="R08acca2e103b4fca" /><Relationship Type="http://schemas.openxmlformats.org/officeDocument/2006/relationships/slide" Target="/ppt/slides/slide3.xml" Id="R09efeec847b54a34" /><Relationship Type="http://schemas.openxmlformats.org/officeDocument/2006/relationships/slide" Target="/ppt/slides/slide4.xml" Id="R231dda132245498d" /><Relationship Type="http://schemas.openxmlformats.org/officeDocument/2006/relationships/slide" Target="/ppt/slides/slide5.xml" Id="R5b5a590be0b34ba4" /><Relationship Type="http://schemas.openxmlformats.org/officeDocument/2006/relationships/slide" Target="/ppt/slides/slide6.xml" Id="R847f8d1aaa7a42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4b39b8cf654a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b63a0221c4940" /><Relationship Type="http://schemas.openxmlformats.org/officeDocument/2006/relationships/theme" Target="/ppt/slideMasters/theme/theme1.xml" Id="Ref0514364cc741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6b63a0221c49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4235f69984c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8dbeb610741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41c6c7d3748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1896ca88248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fcebe189143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6687f0bdd47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MAGNUSSEN EIENDOM AS ble etablert [år] og holder til i Bøstad.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MAGNUSSEN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NÆRHEIM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Grundstadveien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8360 Bøstad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984 200 625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MAGNUSSEN EIENDOM AS</a:t>
            </a:r>
          </a:p>
        </p:txBody>
      </p:sp>
    </p:spTree>
  </p:cSld>
  <p:clrMapOvr>
    <a:masterClrMapping xmlns:a="http://schemas.openxmlformats.org/drawingml/2006/main"/>
  </p:clrMapOvr>
</p:sld>
</file>