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c79c1bdc944b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b4a20852254009"/>
  </p:sldMasterIdLst>
  <p:sldIdLst>
    <p:sldId xmlns:r="http://schemas.openxmlformats.org/officeDocument/2006/relationships" id="256" r:id="R5714e3c8abaa49ea"/>
    <p:sldId xmlns:r="http://schemas.openxmlformats.org/officeDocument/2006/relationships" id="257" r:id="R7a07bd932aed44d8"/>
    <p:sldId xmlns:r="http://schemas.openxmlformats.org/officeDocument/2006/relationships" id="258" r:id="R531a8c80552a4712"/>
    <p:sldId xmlns:r="http://schemas.openxmlformats.org/officeDocument/2006/relationships" id="259" r:id="R7ce4e264b7934db2"/>
    <p:sldId xmlns:r="http://schemas.openxmlformats.org/officeDocument/2006/relationships" id="260" r:id="Re3a2659d075e4d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b4a20852254009" /><Relationship Type="http://schemas.openxmlformats.org/officeDocument/2006/relationships/slide" Target="/ppt/slides/slide1.xml" Id="R5714e3c8abaa49ea" /><Relationship Type="http://schemas.openxmlformats.org/officeDocument/2006/relationships/slide" Target="/ppt/slides/slide2.xml" Id="R7a07bd932aed44d8" /><Relationship Type="http://schemas.openxmlformats.org/officeDocument/2006/relationships/slide" Target="/ppt/slides/slide3.xml" Id="R531a8c80552a4712" /><Relationship Type="http://schemas.openxmlformats.org/officeDocument/2006/relationships/slide" Target="/ppt/slides/slide4.xml" Id="R7ce4e264b7934db2" /><Relationship Type="http://schemas.openxmlformats.org/officeDocument/2006/relationships/slide" Target="/ppt/slides/slide5.xml" Id="Re3a2659d075e4d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6f004e7e514b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1885eb6a942bd" /><Relationship Type="http://schemas.openxmlformats.org/officeDocument/2006/relationships/theme" Target="/ppt/slideMasters/theme/theme1.xml" Id="Re04ea69355da4a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51885eb6a942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0823b63e445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fc688b02a45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3b35325144c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d96a6295844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094f7b5d14c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GEARING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GEARING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GEARING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GEARING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GEARING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984 199 376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GEARING AS</a:t>
            </a:r>
          </a:p>
        </p:txBody>
      </p:sp>
    </p:spTree>
  </p:cSld>
  <p:clrMapOvr>
    <a:masterClrMapping xmlns:a="http://schemas.openxmlformats.org/drawingml/2006/main"/>
  </p:clrMapOvr>
</p:sld>
</file>