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ba6ef5595841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b6e589db0045d8"/>
  </p:sldMasterIdLst>
  <p:sldIdLst>
    <p:sldId xmlns:r="http://schemas.openxmlformats.org/officeDocument/2006/relationships" id="256" r:id="Rdb905d8d51c14ec6"/>
    <p:sldId xmlns:r="http://schemas.openxmlformats.org/officeDocument/2006/relationships" id="257" r:id="Rd442c62e76e4419a"/>
    <p:sldId xmlns:r="http://schemas.openxmlformats.org/officeDocument/2006/relationships" id="258" r:id="R2d2e9ae69c8b43f0"/>
    <p:sldId xmlns:r="http://schemas.openxmlformats.org/officeDocument/2006/relationships" id="259" r:id="R4a82d43ffe9c4d07"/>
    <p:sldId xmlns:r="http://schemas.openxmlformats.org/officeDocument/2006/relationships" id="260" r:id="R0a6dab026a7b40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6e589db0045d8" /><Relationship Type="http://schemas.openxmlformats.org/officeDocument/2006/relationships/slide" Target="/ppt/slides/slide1.xml" Id="Rdb905d8d51c14ec6" /><Relationship Type="http://schemas.openxmlformats.org/officeDocument/2006/relationships/slide" Target="/ppt/slides/slide2.xml" Id="Rd442c62e76e4419a" /><Relationship Type="http://schemas.openxmlformats.org/officeDocument/2006/relationships/slide" Target="/ppt/slides/slide3.xml" Id="R2d2e9ae69c8b43f0" /><Relationship Type="http://schemas.openxmlformats.org/officeDocument/2006/relationships/slide" Target="/ppt/slides/slide4.xml" Id="R4a82d43ffe9c4d07" /><Relationship Type="http://schemas.openxmlformats.org/officeDocument/2006/relationships/slide" Target="/ppt/slides/slide5.xml" Id="R0a6dab026a7b40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fc09c4efa42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c9faec5b547dc" /><Relationship Type="http://schemas.openxmlformats.org/officeDocument/2006/relationships/theme" Target="/ppt/slideMasters/theme/theme1.xml" Id="R8aa78e22f24647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ec9faec5b547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417af21934b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21bdfd4c24f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196649f4d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4814b42a645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c7f3eaedb4e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SJØTROLL MATFISK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SJØTROLL MATFISK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SJØTROLL MATFISK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SJØTROLL MATFISK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SJØTROLL MATFISK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SJØTROLL MATFISK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984 197 330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SJØTROLL MATFISK AS</a:t>
            </a:r>
          </a:p>
        </p:txBody>
      </p:sp>
    </p:spTree>
  </p:cSld>
  <p:clrMapOvr>
    <a:masterClrMapping xmlns:a="http://schemas.openxmlformats.org/drawingml/2006/main"/>
  </p:clrMapOvr>
</p:sld>
</file>