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679fe72726341f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5392d5cc9d44cf3"/>
  </p:sldMasterIdLst>
  <p:sldIdLst>
    <p:sldId xmlns:r="http://schemas.openxmlformats.org/officeDocument/2006/relationships" id="256" r:id="R70a5717d31894ede"/>
    <p:sldId xmlns:r="http://schemas.openxmlformats.org/officeDocument/2006/relationships" id="257" r:id="R51adea25e19d4967"/>
    <p:sldId xmlns:r="http://schemas.openxmlformats.org/officeDocument/2006/relationships" id="258" r:id="Rf623b93a14534bb4"/>
    <p:sldId xmlns:r="http://schemas.openxmlformats.org/officeDocument/2006/relationships" id="259" r:id="Rb7f4ce4f41434cd7"/>
    <p:sldId xmlns:r="http://schemas.openxmlformats.org/officeDocument/2006/relationships" id="260" r:id="R2d6774caa8ef4e38"/>
    <p:sldId xmlns:r="http://schemas.openxmlformats.org/officeDocument/2006/relationships" id="261" r:id="R33ddec0b3e6e46f1"/>
    <p:sldId xmlns:r="http://schemas.openxmlformats.org/officeDocument/2006/relationships" id="262" r:id="Rf4efafb9932d4c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392d5cc9d44cf3" /><Relationship Type="http://schemas.openxmlformats.org/officeDocument/2006/relationships/slide" Target="/ppt/slides/slide1.xml" Id="R70a5717d31894ede" /><Relationship Type="http://schemas.openxmlformats.org/officeDocument/2006/relationships/slide" Target="/ppt/slides/slide2.xml" Id="R51adea25e19d4967" /><Relationship Type="http://schemas.openxmlformats.org/officeDocument/2006/relationships/slide" Target="/ppt/slides/slide3.xml" Id="Rf623b93a14534bb4" /><Relationship Type="http://schemas.openxmlformats.org/officeDocument/2006/relationships/slide" Target="/ppt/slides/slide4.xml" Id="Rb7f4ce4f41434cd7" /><Relationship Type="http://schemas.openxmlformats.org/officeDocument/2006/relationships/slide" Target="/ppt/slides/slide5.xml" Id="R2d6774caa8ef4e38" /><Relationship Type="http://schemas.openxmlformats.org/officeDocument/2006/relationships/slide" Target="/ppt/slides/slide6.xml" Id="R33ddec0b3e6e46f1" /><Relationship Type="http://schemas.openxmlformats.org/officeDocument/2006/relationships/slide" Target="/ppt/slides/slide7.xml" Id="Rf4efafb9932d4c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2b22919e054e8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63d5f98dff497f" /><Relationship Type="http://schemas.openxmlformats.org/officeDocument/2006/relationships/theme" Target="/ppt/slideMasters/theme/theme1.xml" Id="R5b4b9589839042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063d5f98dff497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c5caecb2c74ac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50996eacdb452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72d3b6cabe443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76b957e53f48a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6fd80609e34c4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2327f11d96457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88bf18252e45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NILS KRISTENSEN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 KRISTENSEN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 KRISTENSEN TRANSPORT AS ble etablert [år] og holder til i Saltstraumen.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 KRISTENSEN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 KRISTENSEN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 KRISTENSEN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990 543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145 951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136 802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409 214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562 320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 KRISTENSEN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KOL TRANSPORT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 KRISTENSEN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Hæringveien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8056 Saltstraumen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kentovelarsen@gmail.com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984 197 012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 KRISTENSEN TRANSPORT AS</a:t>
            </a:r>
          </a:p>
        </p:txBody>
      </p:sp>
    </p:spTree>
  </p:cSld>
  <p:clrMapOvr>
    <a:masterClrMapping xmlns:a="http://schemas.openxmlformats.org/drawingml/2006/main"/>
  </p:clrMapOvr>
</p:sld>
</file>