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495f7f35f540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1748f0925c44f6"/>
  </p:sldMasterIdLst>
  <p:sldIdLst>
    <p:sldId xmlns:r="http://schemas.openxmlformats.org/officeDocument/2006/relationships" id="256" r:id="Rf5fda8f54e2b4bdc"/>
    <p:sldId xmlns:r="http://schemas.openxmlformats.org/officeDocument/2006/relationships" id="257" r:id="R2f56ae36852a43a8"/>
    <p:sldId xmlns:r="http://schemas.openxmlformats.org/officeDocument/2006/relationships" id="258" r:id="Re68c9bfe391e4d25"/>
    <p:sldId xmlns:r="http://schemas.openxmlformats.org/officeDocument/2006/relationships" id="259" r:id="R23f499b30efe40d8"/>
    <p:sldId xmlns:r="http://schemas.openxmlformats.org/officeDocument/2006/relationships" id="260" r:id="Rdd90d932fe894907"/>
    <p:sldId xmlns:r="http://schemas.openxmlformats.org/officeDocument/2006/relationships" id="261" r:id="Rad55e007d4674e1a"/>
    <p:sldId xmlns:r="http://schemas.openxmlformats.org/officeDocument/2006/relationships" id="262" r:id="R01bee9fdc31948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1748f0925c44f6" /><Relationship Type="http://schemas.openxmlformats.org/officeDocument/2006/relationships/slide" Target="/ppt/slides/slide1.xml" Id="Rf5fda8f54e2b4bdc" /><Relationship Type="http://schemas.openxmlformats.org/officeDocument/2006/relationships/slide" Target="/ppt/slides/slide2.xml" Id="R2f56ae36852a43a8" /><Relationship Type="http://schemas.openxmlformats.org/officeDocument/2006/relationships/slide" Target="/ppt/slides/slide3.xml" Id="Re68c9bfe391e4d25" /><Relationship Type="http://schemas.openxmlformats.org/officeDocument/2006/relationships/slide" Target="/ppt/slides/slide4.xml" Id="R23f499b30efe40d8" /><Relationship Type="http://schemas.openxmlformats.org/officeDocument/2006/relationships/slide" Target="/ppt/slides/slide5.xml" Id="Rdd90d932fe894907" /><Relationship Type="http://schemas.openxmlformats.org/officeDocument/2006/relationships/slide" Target="/ppt/slides/slide6.xml" Id="Rad55e007d4674e1a" /><Relationship Type="http://schemas.openxmlformats.org/officeDocument/2006/relationships/slide" Target="/ppt/slides/slide7.xml" Id="R01bee9fdc31948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bf43540e340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22a34e3814d85" /><Relationship Type="http://schemas.openxmlformats.org/officeDocument/2006/relationships/theme" Target="/ppt/slideMasters/theme/theme1.xml" Id="R12e4c7bc5c6849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222a34e3814d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252bab6844a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d380ff36949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c3e0f40ca46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0e120ff3542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85e7fcc6940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f69fec5f74c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67463aa1044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SLOTTET RENHOLD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SLOTTET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SLOTTET RENHOLD AS ble etablert [år] og holder til i Nordre Frogn.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SLOTTET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SLOTTET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SLOTTET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4 660 233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198 561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1 999 341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SLOTTET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SLOTTET KRISTIN ANDERSEN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SLOTTET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Slottetveien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1455 Nordre Frogn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93 87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post@slottetrenhold.no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www.slottetrenhold.no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984 189 346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SLOTTET RENHOLD AS</a:t>
            </a:r>
          </a:p>
        </p:txBody>
      </p:sp>
    </p:spTree>
  </p:cSld>
  <p:clrMapOvr>
    <a:masterClrMapping xmlns:a="http://schemas.openxmlformats.org/drawingml/2006/main"/>
  </p:clrMapOvr>
</p:sld>
</file>