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d7711f2c3042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750fabbd3c4288"/>
  </p:sldMasterIdLst>
  <p:sldIdLst>
    <p:sldId xmlns:r="http://schemas.openxmlformats.org/officeDocument/2006/relationships" id="256" r:id="Rf70ba721e8854189"/>
    <p:sldId xmlns:r="http://schemas.openxmlformats.org/officeDocument/2006/relationships" id="257" r:id="Re824a3e9af6242c3"/>
    <p:sldId xmlns:r="http://schemas.openxmlformats.org/officeDocument/2006/relationships" id="258" r:id="R7167d2d829ab4fe3"/>
    <p:sldId xmlns:r="http://schemas.openxmlformats.org/officeDocument/2006/relationships" id="259" r:id="Rfa2ba9f2a99f44cf"/>
    <p:sldId xmlns:r="http://schemas.openxmlformats.org/officeDocument/2006/relationships" id="260" r:id="Ra4db7fbe55be4ea7"/>
    <p:sldId xmlns:r="http://schemas.openxmlformats.org/officeDocument/2006/relationships" id="261" r:id="R524410c56730435f"/>
    <p:sldId xmlns:r="http://schemas.openxmlformats.org/officeDocument/2006/relationships" id="262" r:id="Re82f227e96184b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750fabbd3c4288" /><Relationship Type="http://schemas.openxmlformats.org/officeDocument/2006/relationships/slide" Target="/ppt/slides/slide1.xml" Id="Rf70ba721e8854189" /><Relationship Type="http://schemas.openxmlformats.org/officeDocument/2006/relationships/slide" Target="/ppt/slides/slide2.xml" Id="Re824a3e9af6242c3" /><Relationship Type="http://schemas.openxmlformats.org/officeDocument/2006/relationships/slide" Target="/ppt/slides/slide3.xml" Id="R7167d2d829ab4fe3" /><Relationship Type="http://schemas.openxmlformats.org/officeDocument/2006/relationships/slide" Target="/ppt/slides/slide4.xml" Id="Rfa2ba9f2a99f44cf" /><Relationship Type="http://schemas.openxmlformats.org/officeDocument/2006/relationships/slide" Target="/ppt/slides/slide5.xml" Id="Ra4db7fbe55be4ea7" /><Relationship Type="http://schemas.openxmlformats.org/officeDocument/2006/relationships/slide" Target="/ppt/slides/slide6.xml" Id="R524410c56730435f" /><Relationship Type="http://schemas.openxmlformats.org/officeDocument/2006/relationships/slide" Target="/ppt/slides/slide7.xml" Id="Re82f227e96184b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0c1554946c4c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d3aaac29a4d07" /><Relationship Type="http://schemas.openxmlformats.org/officeDocument/2006/relationships/theme" Target="/ppt/slideMasters/theme/theme1.xml" Id="Rcd52693ac3a14d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1d3aaac29a4d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37ce6236a49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6fe4141a44e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7dbf8d30b40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f31a790d246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c06a666b346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c9cad52bf42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3ca07cb3446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KADME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KADME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KADME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KADME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KADME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KADME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28 225 571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−5 221 470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−4 830 344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−2 503 890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17 360 978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KADME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TORDMON HOLDING AS  –  29,3 %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MONACHESE GIOVANNI LUCA  –  20,3 %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BORISOV VASILY  –  18,8 %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VEA LINDBJØRG SYNNØVE  –  17,4 %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EILIF ARNE  –  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BENCHMARK VENTURES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KADME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Hospitalsgata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87 42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gianluca@kadme.com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kadme.com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984 174 004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KADME AS</a:t>
            </a:r>
          </a:p>
        </p:txBody>
      </p:sp>
    </p:spTree>
  </p:cSld>
  <p:clrMapOvr>
    <a:masterClrMapping xmlns:a="http://schemas.openxmlformats.org/drawingml/2006/main"/>
  </p:clrMapOvr>
</p:sld>
</file>