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b5713457f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5f416fc8764f4c"/>
  </p:sldMasterIdLst>
  <p:sldIdLst>
    <p:sldId xmlns:r="http://schemas.openxmlformats.org/officeDocument/2006/relationships" id="256" r:id="R6802ee53b30448a4"/>
    <p:sldId xmlns:r="http://schemas.openxmlformats.org/officeDocument/2006/relationships" id="257" r:id="Rc141ce07e98d4d95"/>
    <p:sldId xmlns:r="http://schemas.openxmlformats.org/officeDocument/2006/relationships" id="258" r:id="R1652df8d62aa485b"/>
    <p:sldId xmlns:r="http://schemas.openxmlformats.org/officeDocument/2006/relationships" id="259" r:id="Rcbdb1ed8a95641b8"/>
    <p:sldId xmlns:r="http://schemas.openxmlformats.org/officeDocument/2006/relationships" id="260" r:id="R16deead57f0f47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f416fc8764f4c" /><Relationship Type="http://schemas.openxmlformats.org/officeDocument/2006/relationships/slide" Target="/ppt/slides/slide1.xml" Id="R6802ee53b30448a4" /><Relationship Type="http://schemas.openxmlformats.org/officeDocument/2006/relationships/slide" Target="/ppt/slides/slide2.xml" Id="Rc141ce07e98d4d95" /><Relationship Type="http://schemas.openxmlformats.org/officeDocument/2006/relationships/slide" Target="/ppt/slides/slide3.xml" Id="R1652df8d62aa485b" /><Relationship Type="http://schemas.openxmlformats.org/officeDocument/2006/relationships/slide" Target="/ppt/slides/slide4.xml" Id="Rcbdb1ed8a95641b8" /><Relationship Type="http://schemas.openxmlformats.org/officeDocument/2006/relationships/slide" Target="/ppt/slides/slide5.xml" Id="R16deead57f0f47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a3d7d2c0547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add9a664244e4" /><Relationship Type="http://schemas.openxmlformats.org/officeDocument/2006/relationships/theme" Target="/ppt/slideMasters/theme/theme1.xml" Id="Raea289ed551b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add9a664244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7763e421c4e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992f2e161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ee5c1afbb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65b3e2aa6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58453b0204c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PRESIS MEDIA &amp; DIGITALTRYKK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PRESIS MEDIA &amp; DIGITALTRYKK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PRESIS MEDIA &amp; DIGITALTRYKK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PRESIS MEDIA &amp; DIGITALTRYKK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PRESIS MEDIA &amp; DIGITALTRYKK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PRESIS MEDIA &amp; DIGITALTRYKK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984 156 626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PRESIS MEDIA &amp; DIGITALTRYKK AS</a:t>
            </a:r>
          </a:p>
        </p:txBody>
      </p:sp>
    </p:spTree>
  </p:cSld>
  <p:clrMapOvr>
    <a:masterClrMapping xmlns:a="http://schemas.openxmlformats.org/drawingml/2006/main"/>
  </p:clrMapOvr>
</p:sld>
</file>