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320809af448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e3c4c6e18420d"/>
  </p:sldMasterIdLst>
  <p:sldIdLst>
    <p:sldId xmlns:r="http://schemas.openxmlformats.org/officeDocument/2006/relationships" id="256" r:id="Raefea1b9a1874c54"/>
    <p:sldId xmlns:r="http://schemas.openxmlformats.org/officeDocument/2006/relationships" id="257" r:id="R9b73aa5a38fa4a96"/>
    <p:sldId xmlns:r="http://schemas.openxmlformats.org/officeDocument/2006/relationships" id="258" r:id="R68efc08538954e8c"/>
    <p:sldId xmlns:r="http://schemas.openxmlformats.org/officeDocument/2006/relationships" id="259" r:id="Rc9721d7a41064b7c"/>
    <p:sldId xmlns:r="http://schemas.openxmlformats.org/officeDocument/2006/relationships" id="260" r:id="R2d0e966d812e4d3a"/>
    <p:sldId xmlns:r="http://schemas.openxmlformats.org/officeDocument/2006/relationships" id="261" r:id="Recfd8b8d5fa74044"/>
    <p:sldId xmlns:r="http://schemas.openxmlformats.org/officeDocument/2006/relationships" id="262" r:id="R99f85f62aa9745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e3c4c6e18420d" /><Relationship Type="http://schemas.openxmlformats.org/officeDocument/2006/relationships/slide" Target="/ppt/slides/slide1.xml" Id="Raefea1b9a1874c54" /><Relationship Type="http://schemas.openxmlformats.org/officeDocument/2006/relationships/slide" Target="/ppt/slides/slide2.xml" Id="R9b73aa5a38fa4a96" /><Relationship Type="http://schemas.openxmlformats.org/officeDocument/2006/relationships/slide" Target="/ppt/slides/slide3.xml" Id="R68efc08538954e8c" /><Relationship Type="http://schemas.openxmlformats.org/officeDocument/2006/relationships/slide" Target="/ppt/slides/slide4.xml" Id="Rc9721d7a41064b7c" /><Relationship Type="http://schemas.openxmlformats.org/officeDocument/2006/relationships/slide" Target="/ppt/slides/slide5.xml" Id="R2d0e966d812e4d3a" /><Relationship Type="http://schemas.openxmlformats.org/officeDocument/2006/relationships/slide" Target="/ppt/slides/slide6.xml" Id="Recfd8b8d5fa74044" /><Relationship Type="http://schemas.openxmlformats.org/officeDocument/2006/relationships/slide" Target="/ppt/slides/slide7.xml" Id="R99f85f62aa9745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a29c1e65d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76378e5ec4e05" /><Relationship Type="http://schemas.openxmlformats.org/officeDocument/2006/relationships/theme" Target="/ppt/slideMasters/theme/theme1.xml" Id="R6db1d6411f494d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f76378e5ec4e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b732acffd4c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b0d86b1b842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a324025d5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7bf93c16347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17d5e5b22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bd39ae48e41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407f3065640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NORGANIC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NORGANIC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139 502 394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7 943 777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5 182 826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11 135 400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77 357 917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BREILAND TORE  –  77,5 %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GODT BRØD NORGE AS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ØKLAND HANS-FREDRIK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TROND IVAR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Plogfabrikkvegen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56 10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984 155 913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NORGANIC AS</a:t>
            </a:r>
          </a:p>
        </p:txBody>
      </p:sp>
    </p:spTree>
  </p:cSld>
  <p:clrMapOvr>
    <a:masterClrMapping xmlns:a="http://schemas.openxmlformats.org/drawingml/2006/main"/>
  </p:clrMapOvr>
</p:sld>
</file>