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88a842b6224b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68887c2c154899"/>
  </p:sldMasterIdLst>
  <p:sldIdLst>
    <p:sldId xmlns:r="http://schemas.openxmlformats.org/officeDocument/2006/relationships" id="256" r:id="R38c81d1b636542fc"/>
    <p:sldId xmlns:r="http://schemas.openxmlformats.org/officeDocument/2006/relationships" id="257" r:id="R4fd5b3a75fe24837"/>
    <p:sldId xmlns:r="http://schemas.openxmlformats.org/officeDocument/2006/relationships" id="258" r:id="Red6d2e91f2af4ead"/>
    <p:sldId xmlns:r="http://schemas.openxmlformats.org/officeDocument/2006/relationships" id="259" r:id="R6f7cb2e21b6641de"/>
    <p:sldId xmlns:r="http://schemas.openxmlformats.org/officeDocument/2006/relationships" id="260" r:id="R0037d5408c6f47c8"/>
    <p:sldId xmlns:r="http://schemas.openxmlformats.org/officeDocument/2006/relationships" id="261" r:id="R0b2046a1f4854eea"/>
    <p:sldId xmlns:r="http://schemas.openxmlformats.org/officeDocument/2006/relationships" id="262" r:id="R038696b4116442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68887c2c154899" /><Relationship Type="http://schemas.openxmlformats.org/officeDocument/2006/relationships/slide" Target="/ppt/slides/slide1.xml" Id="R38c81d1b636542fc" /><Relationship Type="http://schemas.openxmlformats.org/officeDocument/2006/relationships/slide" Target="/ppt/slides/slide2.xml" Id="R4fd5b3a75fe24837" /><Relationship Type="http://schemas.openxmlformats.org/officeDocument/2006/relationships/slide" Target="/ppt/slides/slide3.xml" Id="Red6d2e91f2af4ead" /><Relationship Type="http://schemas.openxmlformats.org/officeDocument/2006/relationships/slide" Target="/ppt/slides/slide4.xml" Id="R6f7cb2e21b6641de" /><Relationship Type="http://schemas.openxmlformats.org/officeDocument/2006/relationships/slide" Target="/ppt/slides/slide5.xml" Id="R0037d5408c6f47c8" /><Relationship Type="http://schemas.openxmlformats.org/officeDocument/2006/relationships/slide" Target="/ppt/slides/slide6.xml" Id="R0b2046a1f4854eea" /><Relationship Type="http://schemas.openxmlformats.org/officeDocument/2006/relationships/slide" Target="/ppt/slides/slide7.xml" Id="R038696b4116442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bbfcaaf39644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32eea0035e4241" /><Relationship Type="http://schemas.openxmlformats.org/officeDocument/2006/relationships/theme" Target="/ppt/slideMasters/theme/theme1.xml" Id="R5028cddefea34a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32eea0035e42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23074c6b6747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dbf87ac0c04b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5c41620ba4f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dcefb6968748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6a40adaa9c42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a1651ae39047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727c22d4b843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HAAGENSEN RØRSERVICE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HAAGENSEN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HAAGENSEN RØRSERVICE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HAAGENSEN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HAAGENSEN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HAAGENSEN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314 653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−90 738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−81 760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299 491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356 314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HAAGENSEN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HAAGENSEN TERJE JOHAN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HAAGENSEN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984 152 043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HAAGENSEN RØRSERVICE AS</a:t>
            </a:r>
          </a:p>
        </p:txBody>
      </p:sp>
    </p:spTree>
  </p:cSld>
  <p:clrMapOvr>
    <a:masterClrMapping xmlns:a="http://schemas.openxmlformats.org/drawingml/2006/main"/>
  </p:clrMapOvr>
</p:sld>
</file>