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3497726ba45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13dd8a000f4293"/>
  </p:sldMasterIdLst>
  <p:sldIdLst>
    <p:sldId xmlns:r="http://schemas.openxmlformats.org/officeDocument/2006/relationships" id="256" r:id="R6acbb0aefb0c4f44"/>
    <p:sldId xmlns:r="http://schemas.openxmlformats.org/officeDocument/2006/relationships" id="257" r:id="R3f71bad75e754087"/>
    <p:sldId xmlns:r="http://schemas.openxmlformats.org/officeDocument/2006/relationships" id="258" r:id="Rcc972053616f4763"/>
    <p:sldId xmlns:r="http://schemas.openxmlformats.org/officeDocument/2006/relationships" id="259" r:id="Rd7764ef0f10f4f5a"/>
    <p:sldId xmlns:r="http://schemas.openxmlformats.org/officeDocument/2006/relationships" id="260" r:id="R0b9452fa03b94fa6"/>
    <p:sldId xmlns:r="http://schemas.openxmlformats.org/officeDocument/2006/relationships" id="261" r:id="Rc29ab938952f44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3dd8a000f4293" /><Relationship Type="http://schemas.openxmlformats.org/officeDocument/2006/relationships/slide" Target="/ppt/slides/slide1.xml" Id="R6acbb0aefb0c4f44" /><Relationship Type="http://schemas.openxmlformats.org/officeDocument/2006/relationships/slide" Target="/ppt/slides/slide2.xml" Id="R3f71bad75e754087" /><Relationship Type="http://schemas.openxmlformats.org/officeDocument/2006/relationships/slide" Target="/ppt/slides/slide3.xml" Id="Rcc972053616f4763" /><Relationship Type="http://schemas.openxmlformats.org/officeDocument/2006/relationships/slide" Target="/ppt/slides/slide4.xml" Id="Rd7764ef0f10f4f5a" /><Relationship Type="http://schemas.openxmlformats.org/officeDocument/2006/relationships/slide" Target="/ppt/slides/slide5.xml" Id="R0b9452fa03b94fa6" /><Relationship Type="http://schemas.openxmlformats.org/officeDocument/2006/relationships/slide" Target="/ppt/slides/slide6.xml" Id="Rc29ab938952f44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254f44a2b48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a6f5fea5e4148" /><Relationship Type="http://schemas.openxmlformats.org/officeDocument/2006/relationships/theme" Target="/ppt/slideMasters/theme/theme1.xml" Id="R75e978b39f3a48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6a6f5fea5e41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51c9421ed44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66963d59340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858354af9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6c4308eeb49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04e58cb9f48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dde63b1c6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