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526a7a4614a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004912a12496d"/>
  </p:sldMasterIdLst>
  <p:sldIdLst>
    <p:sldId xmlns:r="http://schemas.openxmlformats.org/officeDocument/2006/relationships" id="256" r:id="R8541d44b098c4090"/>
    <p:sldId xmlns:r="http://schemas.openxmlformats.org/officeDocument/2006/relationships" id="257" r:id="R236d5d4842574cf7"/>
    <p:sldId xmlns:r="http://schemas.openxmlformats.org/officeDocument/2006/relationships" id="258" r:id="Rf511c2022d004b3d"/>
    <p:sldId xmlns:r="http://schemas.openxmlformats.org/officeDocument/2006/relationships" id="259" r:id="Rf6fb9ac53da24999"/>
    <p:sldId xmlns:r="http://schemas.openxmlformats.org/officeDocument/2006/relationships" id="260" r:id="Rb068bbf921334378"/>
    <p:sldId xmlns:r="http://schemas.openxmlformats.org/officeDocument/2006/relationships" id="261" r:id="R5efe7dfb969046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004912a12496d" /><Relationship Type="http://schemas.openxmlformats.org/officeDocument/2006/relationships/slide" Target="/ppt/slides/slide1.xml" Id="R8541d44b098c4090" /><Relationship Type="http://schemas.openxmlformats.org/officeDocument/2006/relationships/slide" Target="/ppt/slides/slide2.xml" Id="R236d5d4842574cf7" /><Relationship Type="http://schemas.openxmlformats.org/officeDocument/2006/relationships/slide" Target="/ppt/slides/slide3.xml" Id="Rf511c2022d004b3d" /><Relationship Type="http://schemas.openxmlformats.org/officeDocument/2006/relationships/slide" Target="/ppt/slides/slide4.xml" Id="Rf6fb9ac53da24999" /><Relationship Type="http://schemas.openxmlformats.org/officeDocument/2006/relationships/slide" Target="/ppt/slides/slide5.xml" Id="Rb068bbf921334378" /><Relationship Type="http://schemas.openxmlformats.org/officeDocument/2006/relationships/slide" Target="/ppt/slides/slide6.xml" Id="R5efe7dfb969046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3bf086f5a41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7e10cf9ba412d" /><Relationship Type="http://schemas.openxmlformats.org/officeDocument/2006/relationships/theme" Target="/ppt/slideMasters/theme/theme1.xml" Id="Rbe974e4513b9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7e10cf9ba41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9122bff3c4b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13f1bf7a0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46f2b5eae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e756ecee244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7efbe1edc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137d43e6c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SØRUM REGNSKAPSSERVICE HANNE NORDBY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SØRUM REGNSKAPSSERVICE HANNE NORDBY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503 421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397 478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Skibakkveien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post@sorumregnskapsservice.no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www.sregnskapsservice.no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984 147 104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REGNSKAPSSERVICE HANNE NORDBY</a:t>
            </a:r>
          </a:p>
        </p:txBody>
      </p:sp>
    </p:spTree>
  </p:cSld>
  <p:clrMapOvr>
    <a:masterClrMapping xmlns:a="http://schemas.openxmlformats.org/drawingml/2006/main"/>
  </p:clrMapOvr>
</p:sld>
</file>