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2c5d13249243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6e502fbba442d3"/>
  </p:sldMasterIdLst>
  <p:sldIdLst>
    <p:sldId xmlns:r="http://schemas.openxmlformats.org/officeDocument/2006/relationships" id="256" r:id="Rd78e1be8c38e4a6d"/>
    <p:sldId xmlns:r="http://schemas.openxmlformats.org/officeDocument/2006/relationships" id="257" r:id="R9ea4ec2dcaf54d06"/>
    <p:sldId xmlns:r="http://schemas.openxmlformats.org/officeDocument/2006/relationships" id="258" r:id="R52542b7f81e64738"/>
    <p:sldId xmlns:r="http://schemas.openxmlformats.org/officeDocument/2006/relationships" id="259" r:id="R8cbc0e865b4543a2"/>
    <p:sldId xmlns:r="http://schemas.openxmlformats.org/officeDocument/2006/relationships" id="260" r:id="R69fb17d27b0245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e502fbba442d3" /><Relationship Type="http://schemas.openxmlformats.org/officeDocument/2006/relationships/slide" Target="/ppt/slides/slide1.xml" Id="Rd78e1be8c38e4a6d" /><Relationship Type="http://schemas.openxmlformats.org/officeDocument/2006/relationships/slide" Target="/ppt/slides/slide2.xml" Id="R9ea4ec2dcaf54d06" /><Relationship Type="http://schemas.openxmlformats.org/officeDocument/2006/relationships/slide" Target="/ppt/slides/slide3.xml" Id="R52542b7f81e64738" /><Relationship Type="http://schemas.openxmlformats.org/officeDocument/2006/relationships/slide" Target="/ppt/slides/slide4.xml" Id="R8cbc0e865b4543a2" /><Relationship Type="http://schemas.openxmlformats.org/officeDocument/2006/relationships/slide" Target="/ppt/slides/slide5.xml" Id="R69fb17d27b0245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2098cb4d947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a4975bb0d4082" /><Relationship Type="http://schemas.openxmlformats.org/officeDocument/2006/relationships/theme" Target="/ppt/slideMasters/theme/theme1.xml" Id="Re2a06877950345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1a4975bb0d40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34560f25d4c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54cf15b8d4d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5f622fec248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4eb564f854b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812a00a964f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UNITEAM WORKBOATS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UNITEAM WORKBOATS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UNITEAM WORKBOATS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UNITEAM WORKBOATS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UNITEAM WORKBOATS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UNITEAM WORKBOATS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984 145 209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UNITEAM WORKBOATS AS</a:t>
            </a:r>
          </a:p>
        </p:txBody>
      </p:sp>
    </p:spTree>
  </p:cSld>
  <p:clrMapOvr>
    <a:masterClrMapping xmlns:a="http://schemas.openxmlformats.org/drawingml/2006/main"/>
  </p:clrMapOvr>
</p:sld>
</file>