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dbbe593a514424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6ea3e8b986b4fe5"/>
  </p:sldMasterIdLst>
  <p:sldIdLst>
    <p:sldId xmlns:r="http://schemas.openxmlformats.org/officeDocument/2006/relationships" id="256" r:id="Rf87ea1915e9c41d7"/>
    <p:sldId xmlns:r="http://schemas.openxmlformats.org/officeDocument/2006/relationships" id="257" r:id="Rbc717141f92b4e91"/>
    <p:sldId xmlns:r="http://schemas.openxmlformats.org/officeDocument/2006/relationships" id="258" r:id="Rea77f05d97d84432"/>
    <p:sldId xmlns:r="http://schemas.openxmlformats.org/officeDocument/2006/relationships" id="259" r:id="Rd428015ac4ca43f4"/>
    <p:sldId xmlns:r="http://schemas.openxmlformats.org/officeDocument/2006/relationships" id="260" r:id="R221ea4b4c5cc47c2"/>
    <p:sldId xmlns:r="http://schemas.openxmlformats.org/officeDocument/2006/relationships" id="261" r:id="Rc2aa2ec716364d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6ea3e8b986b4fe5" /><Relationship Type="http://schemas.openxmlformats.org/officeDocument/2006/relationships/slide" Target="/ppt/slides/slide1.xml" Id="Rf87ea1915e9c41d7" /><Relationship Type="http://schemas.openxmlformats.org/officeDocument/2006/relationships/slide" Target="/ppt/slides/slide2.xml" Id="Rbc717141f92b4e91" /><Relationship Type="http://schemas.openxmlformats.org/officeDocument/2006/relationships/slide" Target="/ppt/slides/slide3.xml" Id="Rea77f05d97d84432" /><Relationship Type="http://schemas.openxmlformats.org/officeDocument/2006/relationships/slide" Target="/ppt/slides/slide4.xml" Id="Rd428015ac4ca43f4" /><Relationship Type="http://schemas.openxmlformats.org/officeDocument/2006/relationships/slide" Target="/ppt/slides/slide5.xml" Id="R221ea4b4c5cc47c2" /><Relationship Type="http://schemas.openxmlformats.org/officeDocument/2006/relationships/slide" Target="/ppt/slides/slide6.xml" Id="Rc2aa2ec716364d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24773413964d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b7be3a284e4ee4" /><Relationship Type="http://schemas.openxmlformats.org/officeDocument/2006/relationships/theme" Target="/ppt/slideMasters/theme/theme1.xml" Id="Rd98b07d22b0147a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b7be3a284e4e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0348fce22d46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dff2babdb14b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0b0ef977a648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7a40bb416d4e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de2565832b407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7ab97531f47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SPORHUND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SPORHUND CONSULT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203 771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230 027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984 133 421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SPORHUND CONSULT AS</a:t>
            </a:r>
          </a:p>
        </p:txBody>
      </p:sp>
    </p:spTree>
  </p:cSld>
  <p:clrMapOvr>
    <a:masterClrMapping xmlns:a="http://schemas.openxmlformats.org/drawingml/2006/main"/>
  </p:clrMapOvr>
</p:sld>
</file>