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8d6327200b549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1ce57b9849045d6"/>
  </p:sldMasterIdLst>
  <p:sldIdLst>
    <p:sldId xmlns:r="http://schemas.openxmlformats.org/officeDocument/2006/relationships" id="256" r:id="R455ba88b32834cd7"/>
    <p:sldId xmlns:r="http://schemas.openxmlformats.org/officeDocument/2006/relationships" id="257" r:id="R755464897d674b63"/>
    <p:sldId xmlns:r="http://schemas.openxmlformats.org/officeDocument/2006/relationships" id="258" r:id="R340f1ce6e93544e5"/>
    <p:sldId xmlns:r="http://schemas.openxmlformats.org/officeDocument/2006/relationships" id="259" r:id="R4b234f47cd984908"/>
    <p:sldId xmlns:r="http://schemas.openxmlformats.org/officeDocument/2006/relationships" id="260" r:id="Rbd956b4cf8c2418c"/>
    <p:sldId xmlns:r="http://schemas.openxmlformats.org/officeDocument/2006/relationships" id="261" r:id="Rdfe9003567c14ed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ce57b9849045d6" /><Relationship Type="http://schemas.openxmlformats.org/officeDocument/2006/relationships/slide" Target="/ppt/slides/slide1.xml" Id="R455ba88b32834cd7" /><Relationship Type="http://schemas.openxmlformats.org/officeDocument/2006/relationships/slide" Target="/ppt/slides/slide2.xml" Id="R755464897d674b63" /><Relationship Type="http://schemas.openxmlformats.org/officeDocument/2006/relationships/slide" Target="/ppt/slides/slide3.xml" Id="R340f1ce6e93544e5" /><Relationship Type="http://schemas.openxmlformats.org/officeDocument/2006/relationships/slide" Target="/ppt/slides/slide4.xml" Id="R4b234f47cd984908" /><Relationship Type="http://schemas.openxmlformats.org/officeDocument/2006/relationships/slide" Target="/ppt/slides/slide5.xml" Id="Rbd956b4cf8c2418c" /><Relationship Type="http://schemas.openxmlformats.org/officeDocument/2006/relationships/slide" Target="/ppt/slides/slide6.xml" Id="Rdfe9003567c14ed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64001304ad44d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2889b28d4c4f54" /><Relationship Type="http://schemas.openxmlformats.org/officeDocument/2006/relationships/theme" Target="/ppt/slideMasters/theme/theme1.xml" Id="R0c2a6c7b4f8e494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a2889b28d4c4f5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8826905d1d449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5930fca58a46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a52441e2174f8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4d401ec83942c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c1944121584e9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fde00c224041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SPORHUND 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SPORHUND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SPORHUND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SPORHUND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SPORHUND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SPORHUND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984 133 421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SPORHUND CONSULT AS</a:t>
            </a:r>
          </a:p>
        </p:txBody>
      </p:sp>
    </p:spTree>
  </p:cSld>
  <p:clrMapOvr>
    <a:masterClrMapping xmlns:a="http://schemas.openxmlformats.org/drawingml/2006/main"/>
  </p:clrMapOvr>
</p:sld>
</file>